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notesMasterIdLst>
    <p:notesMasterId r:id="rId15"/>
  </p:notesMasterIdLst>
  <p:sldIdLst>
    <p:sldId id="259" r:id="rId2"/>
    <p:sldId id="260" r:id="rId3"/>
    <p:sldId id="264" r:id="rId4"/>
    <p:sldId id="261" r:id="rId5"/>
    <p:sldId id="262" r:id="rId6"/>
    <p:sldId id="267" r:id="rId7"/>
    <p:sldId id="265" r:id="rId8"/>
    <p:sldId id="266" r:id="rId9"/>
    <p:sldId id="270" r:id="rId10"/>
    <p:sldId id="272" r:id="rId11"/>
    <p:sldId id="274" r:id="rId12"/>
    <p:sldId id="275" r:id="rId13"/>
    <p:sldId id="276" r:id="rId14"/>
  </p:sldIdLst>
  <p:sldSz cx="9144000" cy="6858000" type="screen4x3"/>
  <p:notesSz cx="6858000" cy="9144000"/>
  <p:custShowLst>
    <p:custShow name="Presentazione personalizzata 1" id="0">
      <p:sldLst>
        <p:sld r:id="rId2"/>
        <p:sld r:id="rId3"/>
      </p:sldLst>
    </p:custShow>
  </p:custShowLst>
  <p:defaultTextStyle>
    <a:defPPr>
      <a:defRPr lang="it-IT"/>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521415D9-36F7-43E2-AB2F-B90AF26B5E84}">
      <p14:sectionLst xmlns:p14="http://schemas.microsoft.com/office/powerpoint/2010/main">
        <p14:section name="Sezione predefinita" id="{E0DF2478-BC2C-4D85-A874-AA0893250704}">
          <p14:sldIdLst>
            <p14:sldId id="259"/>
            <p14:sldId id="260"/>
            <p14:sldId id="264"/>
            <p14:sldId id="261"/>
            <p14:sldId id="262"/>
            <p14:sldId id="267"/>
            <p14:sldId id="265"/>
            <p14:sldId id="266"/>
            <p14:sldId id="270"/>
            <p14:sldId id="272"/>
            <p14:sldId id="274"/>
            <p14:sldId id="275"/>
            <p14:sldId id="27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6600"/>
    <a:srgbClr val="FC6D6A"/>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7EC96D-56E9-4FB9-B33D-70A7C7195971}" v="9" dt="2022-11-09T11:07:39.4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46" autoAdjust="0"/>
    <p:restoredTop sz="96610" autoAdjust="0"/>
  </p:normalViewPr>
  <p:slideViewPr>
    <p:cSldViewPr snapToGrid="0">
      <p:cViewPr varScale="1">
        <p:scale>
          <a:sx n="110" d="100"/>
          <a:sy n="110" d="100"/>
        </p:scale>
        <p:origin x="1548"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mar Piattelli" userId="6432311517813df4" providerId="LiveId" clId="{3F7EC96D-56E9-4FB9-B33D-70A7C7195971}"/>
    <pc:docChg chg="undo custSel addSld delSld modSld sldOrd addSection delSection modSection">
      <pc:chgData name="Omar Piattelli" userId="6432311517813df4" providerId="LiveId" clId="{3F7EC96D-56E9-4FB9-B33D-70A7C7195971}" dt="2022-11-09T18:41:24.893" v="2153" actId="2696"/>
      <pc:docMkLst>
        <pc:docMk/>
      </pc:docMkLst>
      <pc:sldChg chg="modSp mod">
        <pc:chgData name="Omar Piattelli" userId="6432311517813df4" providerId="LiveId" clId="{3F7EC96D-56E9-4FB9-B33D-70A7C7195971}" dt="2022-11-08T18:51:06.543" v="979" actId="1076"/>
        <pc:sldMkLst>
          <pc:docMk/>
          <pc:sldMk cId="3497074483" sldId="259"/>
        </pc:sldMkLst>
        <pc:spChg chg="mod">
          <ac:chgData name="Omar Piattelli" userId="6432311517813df4" providerId="LiveId" clId="{3F7EC96D-56E9-4FB9-B33D-70A7C7195971}" dt="2022-11-08T18:51:06.543" v="979" actId="1076"/>
          <ac:spMkLst>
            <pc:docMk/>
            <pc:sldMk cId="3497074483" sldId="259"/>
            <ac:spMk id="21" creationId="{00000000-0000-0000-0000-000000000000}"/>
          </ac:spMkLst>
        </pc:spChg>
        <pc:spChg chg="mod">
          <ac:chgData name="Omar Piattelli" userId="6432311517813df4" providerId="LiveId" clId="{3F7EC96D-56E9-4FB9-B33D-70A7C7195971}" dt="2022-11-08T16:21:40.626" v="349" actId="1076"/>
          <ac:spMkLst>
            <pc:docMk/>
            <pc:sldMk cId="3497074483" sldId="259"/>
            <ac:spMk id="22" creationId="{00000000-0000-0000-0000-000000000000}"/>
          </ac:spMkLst>
        </pc:spChg>
      </pc:sldChg>
      <pc:sldChg chg="addSp delSp modSp mod">
        <pc:chgData name="Omar Piattelli" userId="6432311517813df4" providerId="LiveId" clId="{3F7EC96D-56E9-4FB9-B33D-70A7C7195971}" dt="2022-11-08T16:27:22.613" v="387" actId="113"/>
        <pc:sldMkLst>
          <pc:docMk/>
          <pc:sldMk cId="1573477643" sldId="260"/>
        </pc:sldMkLst>
        <pc:spChg chg="add mod">
          <ac:chgData name="Omar Piattelli" userId="6432311517813df4" providerId="LiveId" clId="{3F7EC96D-56E9-4FB9-B33D-70A7C7195971}" dt="2022-11-08T16:27:22.613" v="387" actId="113"/>
          <ac:spMkLst>
            <pc:docMk/>
            <pc:sldMk cId="1573477643" sldId="260"/>
            <ac:spMk id="3" creationId="{4B96BD56-42D1-64C5-452F-4436DA09352A}"/>
          </ac:spMkLst>
        </pc:spChg>
        <pc:spChg chg="del mod">
          <ac:chgData name="Omar Piattelli" userId="6432311517813df4" providerId="LiveId" clId="{3F7EC96D-56E9-4FB9-B33D-70A7C7195971}" dt="2022-11-08T16:22:15.669" v="357"/>
          <ac:spMkLst>
            <pc:docMk/>
            <pc:sldMk cId="1573477643" sldId="260"/>
            <ac:spMk id="21" creationId="{00000000-0000-0000-0000-000000000000}"/>
          </ac:spMkLst>
        </pc:spChg>
        <pc:spChg chg="mod">
          <ac:chgData name="Omar Piattelli" userId="6432311517813df4" providerId="LiveId" clId="{3F7EC96D-56E9-4FB9-B33D-70A7C7195971}" dt="2022-11-08T16:19:08.186" v="83" actId="6549"/>
          <ac:spMkLst>
            <pc:docMk/>
            <pc:sldMk cId="1573477643" sldId="260"/>
            <ac:spMk id="22" creationId="{00000000-0000-0000-0000-000000000000}"/>
          </ac:spMkLst>
        </pc:spChg>
      </pc:sldChg>
      <pc:sldChg chg="addSp delSp modSp add mod">
        <pc:chgData name="Omar Piattelli" userId="6432311517813df4" providerId="LiveId" clId="{3F7EC96D-56E9-4FB9-B33D-70A7C7195971}" dt="2022-11-08T16:35:43.869" v="586" actId="122"/>
        <pc:sldMkLst>
          <pc:docMk/>
          <pc:sldMk cId="1854056848" sldId="261"/>
        </pc:sldMkLst>
        <pc:spChg chg="add mod">
          <ac:chgData name="Omar Piattelli" userId="6432311517813df4" providerId="LiveId" clId="{3F7EC96D-56E9-4FB9-B33D-70A7C7195971}" dt="2022-11-08T16:34:01.585" v="561" actId="122"/>
          <ac:spMkLst>
            <pc:docMk/>
            <pc:sldMk cId="1854056848" sldId="261"/>
            <ac:spMk id="4" creationId="{22AFA8BB-AACF-2987-1494-E05E4F9FB0F0}"/>
          </ac:spMkLst>
        </pc:spChg>
        <pc:spChg chg="add del mod">
          <ac:chgData name="Omar Piattelli" userId="6432311517813df4" providerId="LiveId" clId="{3F7EC96D-56E9-4FB9-B33D-70A7C7195971}" dt="2022-11-08T16:32:35.332" v="539"/>
          <ac:spMkLst>
            <pc:docMk/>
            <pc:sldMk cId="1854056848" sldId="261"/>
            <ac:spMk id="5" creationId="{A2E5BA93-7D0C-2140-D034-FAB2F075C1A3}"/>
          </ac:spMkLst>
        </pc:spChg>
        <pc:spChg chg="add mod">
          <ac:chgData name="Omar Piattelli" userId="6432311517813df4" providerId="LiveId" clId="{3F7EC96D-56E9-4FB9-B33D-70A7C7195971}" dt="2022-11-08T16:35:43.869" v="586" actId="122"/>
          <ac:spMkLst>
            <pc:docMk/>
            <pc:sldMk cId="1854056848" sldId="261"/>
            <ac:spMk id="6" creationId="{C3D1E11F-240A-7C43-59D9-BE2B1184E32B}"/>
          </ac:spMkLst>
        </pc:spChg>
        <pc:spChg chg="del mod">
          <ac:chgData name="Omar Piattelli" userId="6432311517813df4" providerId="LiveId" clId="{3F7EC96D-56E9-4FB9-B33D-70A7C7195971}" dt="2022-11-08T16:28:01.548" v="396"/>
          <ac:spMkLst>
            <pc:docMk/>
            <pc:sldMk cId="1854056848" sldId="261"/>
            <ac:spMk id="21" creationId="{00000000-0000-0000-0000-000000000000}"/>
          </ac:spMkLst>
        </pc:spChg>
      </pc:sldChg>
      <pc:sldChg chg="addSp modSp add mod">
        <pc:chgData name="Omar Piattelli" userId="6432311517813df4" providerId="LiveId" clId="{3F7EC96D-56E9-4FB9-B33D-70A7C7195971}" dt="2022-11-08T16:48:18.793" v="754" actId="113"/>
        <pc:sldMkLst>
          <pc:docMk/>
          <pc:sldMk cId="2717973024" sldId="262"/>
        </pc:sldMkLst>
        <pc:spChg chg="add mod">
          <ac:chgData name="Omar Piattelli" userId="6432311517813df4" providerId="LiveId" clId="{3F7EC96D-56E9-4FB9-B33D-70A7C7195971}" dt="2022-11-08T16:48:18.793" v="754" actId="113"/>
          <ac:spMkLst>
            <pc:docMk/>
            <pc:sldMk cId="2717973024" sldId="262"/>
            <ac:spMk id="3" creationId="{9BBDDF7E-2A77-0317-CA24-F874FA4088F3}"/>
          </ac:spMkLst>
        </pc:spChg>
      </pc:sldChg>
      <pc:sldChg chg="add del">
        <pc:chgData name="Omar Piattelli" userId="6432311517813df4" providerId="LiveId" clId="{3F7EC96D-56E9-4FB9-B33D-70A7C7195971}" dt="2022-11-08T16:46:45.424" v="611" actId="47"/>
        <pc:sldMkLst>
          <pc:docMk/>
          <pc:sldMk cId="1949822554" sldId="263"/>
        </pc:sldMkLst>
      </pc:sldChg>
      <pc:sldChg chg="modSp add mod">
        <pc:chgData name="Omar Piattelli" userId="6432311517813df4" providerId="LiveId" clId="{3F7EC96D-56E9-4FB9-B33D-70A7C7195971}" dt="2022-11-08T18:53:11.380" v="1016" actId="113"/>
        <pc:sldMkLst>
          <pc:docMk/>
          <pc:sldMk cId="2508112549" sldId="264"/>
        </pc:sldMkLst>
        <pc:spChg chg="mod">
          <ac:chgData name="Omar Piattelli" userId="6432311517813df4" providerId="LiveId" clId="{3F7EC96D-56E9-4FB9-B33D-70A7C7195971}" dt="2022-11-08T18:53:11.380" v="1016" actId="113"/>
          <ac:spMkLst>
            <pc:docMk/>
            <pc:sldMk cId="2508112549" sldId="264"/>
            <ac:spMk id="3" creationId="{4B96BD56-42D1-64C5-452F-4436DA09352A}"/>
          </ac:spMkLst>
        </pc:spChg>
      </pc:sldChg>
      <pc:sldChg chg="addSp delSp modSp add mod">
        <pc:chgData name="Omar Piattelli" userId="6432311517813df4" providerId="LiveId" clId="{3F7EC96D-56E9-4FB9-B33D-70A7C7195971}" dt="2022-11-08T16:58:12.127" v="772" actId="20577"/>
        <pc:sldMkLst>
          <pc:docMk/>
          <pc:sldMk cId="551179166" sldId="265"/>
        </pc:sldMkLst>
        <pc:spChg chg="del mod">
          <ac:chgData name="Omar Piattelli" userId="6432311517813df4" providerId="LiveId" clId="{3F7EC96D-56E9-4FB9-B33D-70A7C7195971}" dt="2022-11-08T16:47:46.465" v="752"/>
          <ac:spMkLst>
            <pc:docMk/>
            <pc:sldMk cId="551179166" sldId="265"/>
            <ac:spMk id="3" creationId="{9BBDDF7E-2A77-0317-CA24-F874FA4088F3}"/>
          </ac:spMkLst>
        </pc:spChg>
        <pc:spChg chg="add mod">
          <ac:chgData name="Omar Piattelli" userId="6432311517813df4" providerId="LiveId" clId="{3F7EC96D-56E9-4FB9-B33D-70A7C7195971}" dt="2022-11-08T16:58:12.127" v="772" actId="20577"/>
          <ac:spMkLst>
            <pc:docMk/>
            <pc:sldMk cId="551179166" sldId="265"/>
            <ac:spMk id="4" creationId="{150EEB66-FF92-9FE8-EA6F-B2E20A1324AA}"/>
          </ac:spMkLst>
        </pc:spChg>
      </pc:sldChg>
      <pc:sldChg chg="addSp modSp add mod">
        <pc:chgData name="Omar Piattelli" userId="6432311517813df4" providerId="LiveId" clId="{3F7EC96D-56E9-4FB9-B33D-70A7C7195971}" dt="2022-11-08T18:54:15.130" v="1017" actId="1076"/>
        <pc:sldMkLst>
          <pc:docMk/>
          <pc:sldMk cId="3090863159" sldId="266"/>
        </pc:sldMkLst>
        <pc:spChg chg="add mod">
          <ac:chgData name="Omar Piattelli" userId="6432311517813df4" providerId="LiveId" clId="{3F7EC96D-56E9-4FB9-B33D-70A7C7195971}" dt="2022-11-08T18:54:15.130" v="1017" actId="1076"/>
          <ac:spMkLst>
            <pc:docMk/>
            <pc:sldMk cId="3090863159" sldId="266"/>
            <ac:spMk id="3" creationId="{AA077C49-F716-DFEA-4300-8CA37CF9A279}"/>
          </ac:spMkLst>
        </pc:spChg>
      </pc:sldChg>
      <pc:sldChg chg="modSp add mod ord">
        <pc:chgData name="Omar Piattelli" userId="6432311517813df4" providerId="LiveId" clId="{3F7EC96D-56E9-4FB9-B33D-70A7C7195971}" dt="2022-11-09T15:29:00.349" v="2151"/>
        <pc:sldMkLst>
          <pc:docMk/>
          <pc:sldMk cId="633454574" sldId="267"/>
        </pc:sldMkLst>
        <pc:spChg chg="mod">
          <ac:chgData name="Omar Piattelli" userId="6432311517813df4" providerId="LiveId" clId="{3F7EC96D-56E9-4FB9-B33D-70A7C7195971}" dt="2022-11-08T17:01:12.169" v="788" actId="20577"/>
          <ac:spMkLst>
            <pc:docMk/>
            <pc:sldMk cId="633454574" sldId="267"/>
            <ac:spMk id="3" creationId="{AA077C49-F716-DFEA-4300-8CA37CF9A279}"/>
          </ac:spMkLst>
        </pc:spChg>
      </pc:sldChg>
      <pc:sldChg chg="modSp add del mod">
        <pc:chgData name="Omar Piattelli" userId="6432311517813df4" providerId="LiveId" clId="{3F7EC96D-56E9-4FB9-B33D-70A7C7195971}" dt="2022-11-08T17:13:45.163" v="828" actId="47"/>
        <pc:sldMkLst>
          <pc:docMk/>
          <pc:sldMk cId="2769451092" sldId="268"/>
        </pc:sldMkLst>
        <pc:spChg chg="mod">
          <ac:chgData name="Omar Piattelli" userId="6432311517813df4" providerId="LiveId" clId="{3F7EC96D-56E9-4FB9-B33D-70A7C7195971}" dt="2022-11-08T17:05:12.647" v="797" actId="20577"/>
          <ac:spMkLst>
            <pc:docMk/>
            <pc:sldMk cId="2769451092" sldId="268"/>
            <ac:spMk id="3" creationId="{AA077C49-F716-DFEA-4300-8CA37CF9A279}"/>
          </ac:spMkLst>
        </pc:spChg>
      </pc:sldChg>
      <pc:sldChg chg="delSp modSp add del mod">
        <pc:chgData name="Omar Piattelli" userId="6432311517813df4" providerId="LiveId" clId="{3F7EC96D-56E9-4FB9-B33D-70A7C7195971}" dt="2022-11-08T17:18:23.907" v="944" actId="47"/>
        <pc:sldMkLst>
          <pc:docMk/>
          <pc:sldMk cId="4275951225" sldId="269"/>
        </pc:sldMkLst>
        <pc:spChg chg="del mod">
          <ac:chgData name="Omar Piattelli" userId="6432311517813df4" providerId="LiveId" clId="{3F7EC96D-56E9-4FB9-B33D-70A7C7195971}" dt="2022-11-08T17:07:46.358" v="806"/>
          <ac:spMkLst>
            <pc:docMk/>
            <pc:sldMk cId="4275951225" sldId="269"/>
            <ac:spMk id="3" creationId="{AA077C49-F716-DFEA-4300-8CA37CF9A279}"/>
          </ac:spMkLst>
        </pc:spChg>
        <pc:spChg chg="del mod">
          <ac:chgData name="Omar Piattelli" userId="6432311517813df4" providerId="LiveId" clId="{3F7EC96D-56E9-4FB9-B33D-70A7C7195971}" dt="2022-11-08T17:09:20.741" v="810"/>
          <ac:spMkLst>
            <pc:docMk/>
            <pc:sldMk cId="4275951225" sldId="269"/>
            <ac:spMk id="21" creationId="{00000000-0000-0000-0000-000000000000}"/>
          </ac:spMkLst>
        </pc:spChg>
      </pc:sldChg>
      <pc:sldChg chg="modSp add mod">
        <pc:chgData name="Omar Piattelli" userId="6432311517813df4" providerId="LiveId" clId="{3F7EC96D-56E9-4FB9-B33D-70A7C7195971}" dt="2022-11-08T17:18:16.450" v="942" actId="1076"/>
        <pc:sldMkLst>
          <pc:docMk/>
          <pc:sldMk cId="749310817" sldId="270"/>
        </pc:sldMkLst>
        <pc:spChg chg="mod">
          <ac:chgData name="Omar Piattelli" userId="6432311517813df4" providerId="LiveId" clId="{3F7EC96D-56E9-4FB9-B33D-70A7C7195971}" dt="2022-11-08T17:18:16.450" v="942" actId="1076"/>
          <ac:spMkLst>
            <pc:docMk/>
            <pc:sldMk cId="749310817" sldId="270"/>
            <ac:spMk id="3" creationId="{AA077C49-F716-DFEA-4300-8CA37CF9A279}"/>
          </ac:spMkLst>
        </pc:spChg>
      </pc:sldChg>
      <pc:sldChg chg="modSp add del mod">
        <pc:chgData name="Omar Piattelli" userId="6432311517813df4" providerId="LiveId" clId="{3F7EC96D-56E9-4FB9-B33D-70A7C7195971}" dt="2022-11-08T17:13:51.907" v="829" actId="47"/>
        <pc:sldMkLst>
          <pc:docMk/>
          <pc:sldMk cId="3637234918" sldId="270"/>
        </pc:sldMkLst>
        <pc:spChg chg="mod">
          <ac:chgData name="Omar Piattelli" userId="6432311517813df4" providerId="LiveId" clId="{3F7EC96D-56E9-4FB9-B33D-70A7C7195971}" dt="2022-11-08T17:10:29.591" v="827" actId="20577"/>
          <ac:spMkLst>
            <pc:docMk/>
            <pc:sldMk cId="3637234918" sldId="270"/>
            <ac:spMk id="3" creationId="{AA077C49-F716-DFEA-4300-8CA37CF9A279}"/>
          </ac:spMkLst>
        </pc:spChg>
      </pc:sldChg>
      <pc:sldChg chg="modSp add del mod">
        <pc:chgData name="Omar Piattelli" userId="6432311517813df4" providerId="LiveId" clId="{3F7EC96D-56E9-4FB9-B33D-70A7C7195971}" dt="2022-11-09T15:29:56.379" v="2152" actId="2696"/>
        <pc:sldMkLst>
          <pc:docMk/>
          <pc:sldMk cId="1417132471" sldId="271"/>
        </pc:sldMkLst>
        <pc:spChg chg="mod">
          <ac:chgData name="Omar Piattelli" userId="6432311517813df4" providerId="LiveId" clId="{3F7EC96D-56E9-4FB9-B33D-70A7C7195971}" dt="2022-11-08T17:19:42.273" v="953" actId="1076"/>
          <ac:spMkLst>
            <pc:docMk/>
            <pc:sldMk cId="1417132471" sldId="271"/>
            <ac:spMk id="3" creationId="{AA077C49-F716-DFEA-4300-8CA37CF9A279}"/>
          </ac:spMkLst>
        </pc:spChg>
      </pc:sldChg>
      <pc:sldChg chg="addSp modSp add mod">
        <pc:chgData name="Omar Piattelli" userId="6432311517813df4" providerId="LiveId" clId="{3F7EC96D-56E9-4FB9-B33D-70A7C7195971}" dt="2022-11-08T17:21:41.394" v="970" actId="20577"/>
        <pc:sldMkLst>
          <pc:docMk/>
          <pc:sldMk cId="1457450830" sldId="272"/>
        </pc:sldMkLst>
        <pc:spChg chg="mod">
          <ac:chgData name="Omar Piattelli" userId="6432311517813df4" providerId="LiveId" clId="{3F7EC96D-56E9-4FB9-B33D-70A7C7195971}" dt="2022-11-08T17:20:55.933" v="966" actId="1076"/>
          <ac:spMkLst>
            <pc:docMk/>
            <pc:sldMk cId="1457450830" sldId="272"/>
            <ac:spMk id="3" creationId="{AA077C49-F716-DFEA-4300-8CA37CF9A279}"/>
          </ac:spMkLst>
        </pc:spChg>
        <pc:spChg chg="add mod">
          <ac:chgData name="Omar Piattelli" userId="6432311517813df4" providerId="LiveId" clId="{3F7EC96D-56E9-4FB9-B33D-70A7C7195971}" dt="2022-11-08T17:21:41.394" v="970" actId="20577"/>
          <ac:spMkLst>
            <pc:docMk/>
            <pc:sldMk cId="1457450830" sldId="272"/>
            <ac:spMk id="4" creationId="{7CA537B5-5B2E-7F25-7BFF-E091843EE84E}"/>
          </ac:spMkLst>
        </pc:spChg>
      </pc:sldChg>
      <pc:sldChg chg="delSp modSp add del mod">
        <pc:chgData name="Omar Piattelli" userId="6432311517813df4" providerId="LiveId" clId="{3F7EC96D-56E9-4FB9-B33D-70A7C7195971}" dt="2022-11-09T18:41:24.893" v="2153" actId="2696"/>
        <pc:sldMkLst>
          <pc:docMk/>
          <pc:sldMk cId="503739386" sldId="273"/>
        </pc:sldMkLst>
        <pc:spChg chg="mod">
          <ac:chgData name="Omar Piattelli" userId="6432311517813df4" providerId="LiveId" clId="{3F7EC96D-56E9-4FB9-B33D-70A7C7195971}" dt="2022-11-08T17:22:35.605" v="977" actId="1076"/>
          <ac:spMkLst>
            <pc:docMk/>
            <pc:sldMk cId="503739386" sldId="273"/>
            <ac:spMk id="3" creationId="{AA077C49-F716-DFEA-4300-8CA37CF9A279}"/>
          </ac:spMkLst>
        </pc:spChg>
        <pc:spChg chg="del mod">
          <ac:chgData name="Omar Piattelli" userId="6432311517813df4" providerId="LiveId" clId="{3F7EC96D-56E9-4FB9-B33D-70A7C7195971}" dt="2022-11-08T17:22:28.299" v="974" actId="478"/>
          <ac:spMkLst>
            <pc:docMk/>
            <pc:sldMk cId="503739386" sldId="273"/>
            <ac:spMk id="4" creationId="{7CA537B5-5B2E-7F25-7BFF-E091843EE84E}"/>
          </ac:spMkLst>
        </pc:spChg>
      </pc:sldChg>
      <pc:sldChg chg="add">
        <pc:chgData name="Omar Piattelli" userId="6432311517813df4" providerId="LiveId" clId="{3F7EC96D-56E9-4FB9-B33D-70A7C7195971}" dt="2022-11-08T17:22:39.596" v="978" actId="2890"/>
        <pc:sldMkLst>
          <pc:docMk/>
          <pc:sldMk cId="1419560430" sldId="274"/>
        </pc:sldMkLst>
      </pc:sldChg>
      <pc:sldChg chg="addSp modSp add mod">
        <pc:chgData name="Omar Piattelli" userId="6432311517813df4" providerId="LiveId" clId="{3F7EC96D-56E9-4FB9-B33D-70A7C7195971}" dt="2022-11-09T10:58:11.754" v="1680" actId="115"/>
        <pc:sldMkLst>
          <pc:docMk/>
          <pc:sldMk cId="1643799253" sldId="275"/>
        </pc:sldMkLst>
        <pc:spChg chg="mod">
          <ac:chgData name="Omar Piattelli" userId="6432311517813df4" providerId="LiveId" clId="{3F7EC96D-56E9-4FB9-B33D-70A7C7195971}" dt="2022-11-09T10:58:09.529" v="1679" actId="115"/>
          <ac:spMkLst>
            <pc:docMk/>
            <pc:sldMk cId="1643799253" sldId="275"/>
            <ac:spMk id="3" creationId="{AA077C49-F716-DFEA-4300-8CA37CF9A279}"/>
          </ac:spMkLst>
        </pc:spChg>
        <pc:spChg chg="add mod">
          <ac:chgData name="Omar Piattelli" userId="6432311517813df4" providerId="LiveId" clId="{3F7EC96D-56E9-4FB9-B33D-70A7C7195971}" dt="2022-11-09T10:58:11.754" v="1680" actId="115"/>
          <ac:spMkLst>
            <pc:docMk/>
            <pc:sldMk cId="1643799253" sldId="275"/>
            <ac:spMk id="4" creationId="{7933DA2C-A344-5B49-212A-1733F6A0FF26}"/>
          </ac:spMkLst>
        </pc:spChg>
      </pc:sldChg>
      <pc:sldChg chg="addSp delSp modSp add mod">
        <pc:chgData name="Omar Piattelli" userId="6432311517813df4" providerId="LiveId" clId="{3F7EC96D-56E9-4FB9-B33D-70A7C7195971}" dt="2022-11-09T11:15:22.933" v="2149" actId="1076"/>
        <pc:sldMkLst>
          <pc:docMk/>
          <pc:sldMk cId="4080447787" sldId="276"/>
        </pc:sldMkLst>
        <pc:spChg chg="mod">
          <ac:chgData name="Omar Piattelli" userId="6432311517813df4" providerId="LiveId" clId="{3F7EC96D-56E9-4FB9-B33D-70A7C7195971}" dt="2022-11-09T11:14:43.480" v="2124" actId="115"/>
          <ac:spMkLst>
            <pc:docMk/>
            <pc:sldMk cId="4080447787" sldId="276"/>
            <ac:spMk id="3" creationId="{AA077C49-F716-DFEA-4300-8CA37CF9A279}"/>
          </ac:spMkLst>
        </pc:spChg>
        <pc:spChg chg="del">
          <ac:chgData name="Omar Piattelli" userId="6432311517813df4" providerId="LiveId" clId="{3F7EC96D-56E9-4FB9-B33D-70A7C7195971}" dt="2022-11-09T11:09:07.430" v="2118" actId="478"/>
          <ac:spMkLst>
            <pc:docMk/>
            <pc:sldMk cId="4080447787" sldId="276"/>
            <ac:spMk id="4" creationId="{7933DA2C-A344-5B49-212A-1733F6A0FF26}"/>
          </ac:spMkLst>
        </pc:spChg>
        <pc:spChg chg="add mod">
          <ac:chgData name="Omar Piattelli" userId="6432311517813df4" providerId="LiveId" clId="{3F7EC96D-56E9-4FB9-B33D-70A7C7195971}" dt="2022-11-09T11:15:22.933" v="2149" actId="1076"/>
          <ac:spMkLst>
            <pc:docMk/>
            <pc:sldMk cId="4080447787" sldId="276"/>
            <ac:spMk id="5" creationId="{EC9AFF4B-72AC-5175-9D1A-98E634887CB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it-IT" dirty="0"/>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4B07EAC0-BB9D-4DB0-9CBB-5E7429A72D7B}" type="datetimeFigureOut">
              <a:rPr lang="it-IT"/>
              <a:pPr>
                <a:defRPr/>
              </a:pPr>
              <a:t>09/11/2022</a:t>
            </a:fld>
            <a:endParaRPr lang="it-IT" dirty="0"/>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it-IT" noProof="0" dirty="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it-IT" dirty="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EA0598E1-2D98-4B53-9F82-139B781619AC}" type="slidenum">
              <a:rPr lang="it-IT"/>
              <a:pPr>
                <a:defRPr/>
              </a:pPr>
              <a:t>‹N›</a:t>
            </a:fld>
            <a:endParaRPr lang="it-IT" dirty="0"/>
          </a:p>
        </p:txBody>
      </p:sp>
    </p:spTree>
    <p:extLst>
      <p:ext uri="{BB962C8B-B14F-4D97-AF65-F5344CB8AC3E}">
        <p14:creationId xmlns:p14="http://schemas.microsoft.com/office/powerpoint/2010/main" val="9223299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410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2D9C16E-538A-4614-B17F-88B0D45103AA}" type="slidenum">
              <a:rPr lang="it-IT" altLang="it-IT" smtClean="0"/>
              <a:pPr fontAlgn="base">
                <a:spcBef>
                  <a:spcPct val="0"/>
                </a:spcBef>
                <a:spcAft>
                  <a:spcPct val="0"/>
                </a:spcAft>
              </a:pPr>
              <a:t>1</a:t>
            </a:fld>
            <a:endParaRPr lang="it-IT" altLang="it-IT" dirty="0"/>
          </a:p>
        </p:txBody>
      </p:sp>
    </p:spTree>
    <p:extLst>
      <p:ext uri="{BB962C8B-B14F-4D97-AF65-F5344CB8AC3E}">
        <p14:creationId xmlns:p14="http://schemas.microsoft.com/office/powerpoint/2010/main" val="18084170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410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2D9C16E-538A-4614-B17F-88B0D45103AA}" type="slidenum">
              <a:rPr lang="it-IT" altLang="it-IT" smtClean="0"/>
              <a:pPr fontAlgn="base">
                <a:spcBef>
                  <a:spcPct val="0"/>
                </a:spcBef>
                <a:spcAft>
                  <a:spcPct val="0"/>
                </a:spcAft>
              </a:pPr>
              <a:t>10</a:t>
            </a:fld>
            <a:endParaRPr lang="it-IT" altLang="it-IT" dirty="0"/>
          </a:p>
        </p:txBody>
      </p:sp>
    </p:spTree>
    <p:extLst>
      <p:ext uri="{BB962C8B-B14F-4D97-AF65-F5344CB8AC3E}">
        <p14:creationId xmlns:p14="http://schemas.microsoft.com/office/powerpoint/2010/main" val="42748296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410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2D9C16E-538A-4614-B17F-88B0D45103AA}" type="slidenum">
              <a:rPr lang="it-IT" altLang="it-IT" smtClean="0"/>
              <a:pPr fontAlgn="base">
                <a:spcBef>
                  <a:spcPct val="0"/>
                </a:spcBef>
                <a:spcAft>
                  <a:spcPct val="0"/>
                </a:spcAft>
              </a:pPr>
              <a:t>11</a:t>
            </a:fld>
            <a:endParaRPr lang="it-IT" altLang="it-IT" dirty="0"/>
          </a:p>
        </p:txBody>
      </p:sp>
    </p:spTree>
    <p:extLst>
      <p:ext uri="{BB962C8B-B14F-4D97-AF65-F5344CB8AC3E}">
        <p14:creationId xmlns:p14="http://schemas.microsoft.com/office/powerpoint/2010/main" val="31373461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410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2D9C16E-538A-4614-B17F-88B0D45103AA}" type="slidenum">
              <a:rPr lang="it-IT" altLang="it-IT" smtClean="0"/>
              <a:pPr fontAlgn="base">
                <a:spcBef>
                  <a:spcPct val="0"/>
                </a:spcBef>
                <a:spcAft>
                  <a:spcPct val="0"/>
                </a:spcAft>
              </a:pPr>
              <a:t>12</a:t>
            </a:fld>
            <a:endParaRPr lang="it-IT" altLang="it-IT" dirty="0"/>
          </a:p>
        </p:txBody>
      </p:sp>
    </p:spTree>
    <p:extLst>
      <p:ext uri="{BB962C8B-B14F-4D97-AF65-F5344CB8AC3E}">
        <p14:creationId xmlns:p14="http://schemas.microsoft.com/office/powerpoint/2010/main" val="30897447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410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2D9C16E-538A-4614-B17F-88B0D45103AA}" type="slidenum">
              <a:rPr lang="it-IT" altLang="it-IT" smtClean="0"/>
              <a:pPr fontAlgn="base">
                <a:spcBef>
                  <a:spcPct val="0"/>
                </a:spcBef>
                <a:spcAft>
                  <a:spcPct val="0"/>
                </a:spcAft>
              </a:pPr>
              <a:t>13</a:t>
            </a:fld>
            <a:endParaRPr lang="it-IT" altLang="it-IT" dirty="0"/>
          </a:p>
        </p:txBody>
      </p:sp>
    </p:spTree>
    <p:extLst>
      <p:ext uri="{BB962C8B-B14F-4D97-AF65-F5344CB8AC3E}">
        <p14:creationId xmlns:p14="http://schemas.microsoft.com/office/powerpoint/2010/main" val="25597839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410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2D9C16E-538A-4614-B17F-88B0D45103AA}" type="slidenum">
              <a:rPr lang="it-IT" altLang="it-IT" smtClean="0"/>
              <a:pPr fontAlgn="base">
                <a:spcBef>
                  <a:spcPct val="0"/>
                </a:spcBef>
                <a:spcAft>
                  <a:spcPct val="0"/>
                </a:spcAft>
              </a:pPr>
              <a:t>2</a:t>
            </a:fld>
            <a:endParaRPr lang="it-IT" altLang="it-IT" dirty="0"/>
          </a:p>
        </p:txBody>
      </p:sp>
    </p:spTree>
    <p:extLst>
      <p:ext uri="{BB962C8B-B14F-4D97-AF65-F5344CB8AC3E}">
        <p14:creationId xmlns:p14="http://schemas.microsoft.com/office/powerpoint/2010/main" val="13895579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410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2D9C16E-538A-4614-B17F-88B0D45103AA}" type="slidenum">
              <a:rPr lang="it-IT" altLang="it-IT" smtClean="0"/>
              <a:pPr fontAlgn="base">
                <a:spcBef>
                  <a:spcPct val="0"/>
                </a:spcBef>
                <a:spcAft>
                  <a:spcPct val="0"/>
                </a:spcAft>
              </a:pPr>
              <a:t>3</a:t>
            </a:fld>
            <a:endParaRPr lang="it-IT" altLang="it-IT" dirty="0"/>
          </a:p>
        </p:txBody>
      </p:sp>
    </p:spTree>
    <p:extLst>
      <p:ext uri="{BB962C8B-B14F-4D97-AF65-F5344CB8AC3E}">
        <p14:creationId xmlns:p14="http://schemas.microsoft.com/office/powerpoint/2010/main" val="23939536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410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2D9C16E-538A-4614-B17F-88B0D45103AA}" type="slidenum">
              <a:rPr lang="it-IT" altLang="it-IT" smtClean="0"/>
              <a:pPr fontAlgn="base">
                <a:spcBef>
                  <a:spcPct val="0"/>
                </a:spcBef>
                <a:spcAft>
                  <a:spcPct val="0"/>
                </a:spcAft>
              </a:pPr>
              <a:t>4</a:t>
            </a:fld>
            <a:endParaRPr lang="it-IT" altLang="it-IT" dirty="0"/>
          </a:p>
        </p:txBody>
      </p:sp>
    </p:spTree>
    <p:extLst>
      <p:ext uri="{BB962C8B-B14F-4D97-AF65-F5344CB8AC3E}">
        <p14:creationId xmlns:p14="http://schemas.microsoft.com/office/powerpoint/2010/main" val="20780298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410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2D9C16E-538A-4614-B17F-88B0D45103AA}" type="slidenum">
              <a:rPr lang="it-IT" altLang="it-IT" smtClean="0"/>
              <a:pPr fontAlgn="base">
                <a:spcBef>
                  <a:spcPct val="0"/>
                </a:spcBef>
                <a:spcAft>
                  <a:spcPct val="0"/>
                </a:spcAft>
              </a:pPr>
              <a:t>5</a:t>
            </a:fld>
            <a:endParaRPr lang="it-IT" altLang="it-IT" dirty="0"/>
          </a:p>
        </p:txBody>
      </p:sp>
    </p:spTree>
    <p:extLst>
      <p:ext uri="{BB962C8B-B14F-4D97-AF65-F5344CB8AC3E}">
        <p14:creationId xmlns:p14="http://schemas.microsoft.com/office/powerpoint/2010/main" val="8188797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410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2D9C16E-538A-4614-B17F-88B0D45103AA}" type="slidenum">
              <a:rPr lang="it-IT" altLang="it-IT" smtClean="0"/>
              <a:pPr fontAlgn="base">
                <a:spcBef>
                  <a:spcPct val="0"/>
                </a:spcBef>
                <a:spcAft>
                  <a:spcPct val="0"/>
                </a:spcAft>
              </a:pPr>
              <a:t>6</a:t>
            </a:fld>
            <a:endParaRPr lang="it-IT" altLang="it-IT" dirty="0"/>
          </a:p>
        </p:txBody>
      </p:sp>
    </p:spTree>
    <p:extLst>
      <p:ext uri="{BB962C8B-B14F-4D97-AF65-F5344CB8AC3E}">
        <p14:creationId xmlns:p14="http://schemas.microsoft.com/office/powerpoint/2010/main" val="2973523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410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2D9C16E-538A-4614-B17F-88B0D45103AA}" type="slidenum">
              <a:rPr lang="it-IT" altLang="it-IT" smtClean="0"/>
              <a:pPr fontAlgn="base">
                <a:spcBef>
                  <a:spcPct val="0"/>
                </a:spcBef>
                <a:spcAft>
                  <a:spcPct val="0"/>
                </a:spcAft>
              </a:pPr>
              <a:t>7</a:t>
            </a:fld>
            <a:endParaRPr lang="it-IT" altLang="it-IT" dirty="0"/>
          </a:p>
        </p:txBody>
      </p:sp>
    </p:spTree>
    <p:extLst>
      <p:ext uri="{BB962C8B-B14F-4D97-AF65-F5344CB8AC3E}">
        <p14:creationId xmlns:p14="http://schemas.microsoft.com/office/powerpoint/2010/main" val="3602907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410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2D9C16E-538A-4614-B17F-88B0D45103AA}" type="slidenum">
              <a:rPr lang="it-IT" altLang="it-IT" smtClean="0"/>
              <a:pPr fontAlgn="base">
                <a:spcBef>
                  <a:spcPct val="0"/>
                </a:spcBef>
                <a:spcAft>
                  <a:spcPct val="0"/>
                </a:spcAft>
              </a:pPr>
              <a:t>8</a:t>
            </a:fld>
            <a:endParaRPr lang="it-IT" altLang="it-IT" dirty="0"/>
          </a:p>
        </p:txBody>
      </p:sp>
    </p:spTree>
    <p:extLst>
      <p:ext uri="{BB962C8B-B14F-4D97-AF65-F5344CB8AC3E}">
        <p14:creationId xmlns:p14="http://schemas.microsoft.com/office/powerpoint/2010/main" val="29933472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410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2D9C16E-538A-4614-B17F-88B0D45103AA}" type="slidenum">
              <a:rPr lang="it-IT" altLang="it-IT" smtClean="0"/>
              <a:pPr fontAlgn="base">
                <a:spcBef>
                  <a:spcPct val="0"/>
                </a:spcBef>
                <a:spcAft>
                  <a:spcPct val="0"/>
                </a:spcAft>
              </a:pPr>
              <a:t>9</a:t>
            </a:fld>
            <a:endParaRPr lang="it-IT" altLang="it-IT" dirty="0"/>
          </a:p>
        </p:txBody>
      </p:sp>
    </p:spTree>
    <p:extLst>
      <p:ext uri="{BB962C8B-B14F-4D97-AF65-F5344CB8AC3E}">
        <p14:creationId xmlns:p14="http://schemas.microsoft.com/office/powerpoint/2010/main" val="3892470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196452" y="1122363"/>
            <a:ext cx="6751097" cy="2387600"/>
          </a:xfrm>
        </p:spPr>
        <p:txBody>
          <a:bodyPr anchor="b">
            <a:normAutofit/>
          </a:bodyPr>
          <a:lstStyle>
            <a:lvl1pPr algn="ctr">
              <a:defRPr sz="3600"/>
            </a:lvl1pPr>
          </a:lstStyle>
          <a:p>
            <a:r>
              <a:rPr lang="it-IT"/>
              <a:t>Fare clic per modificare lo stile del titolo</a:t>
            </a:r>
            <a:endParaRPr lang="en-US" dirty="0"/>
          </a:p>
        </p:txBody>
      </p:sp>
      <p:sp>
        <p:nvSpPr>
          <p:cNvPr id="3" name="Subtitle 2"/>
          <p:cNvSpPr>
            <a:spLocks noGrp="1"/>
          </p:cNvSpPr>
          <p:nvPr>
            <p:ph type="subTitle" idx="1"/>
          </p:nvPr>
        </p:nvSpPr>
        <p:spPr>
          <a:xfrm>
            <a:off x="1196452" y="3602038"/>
            <a:ext cx="6751097"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pPr>
              <a:defRPr/>
            </a:pPr>
            <a:fld id="{D75BCB03-C5DB-44CE-A5F0-C86ABE8F92B2}" type="datetime1">
              <a:rPr lang="it-IT" smtClean="0"/>
              <a:pPr>
                <a:defRPr/>
              </a:pPr>
              <a:t>09/11/2022</a:t>
            </a:fld>
            <a:endParaRPr lang="it-IT" dirty="0"/>
          </a:p>
        </p:txBody>
      </p:sp>
      <p:sp>
        <p:nvSpPr>
          <p:cNvPr id="5" name="Footer Placeholder 4"/>
          <p:cNvSpPr>
            <a:spLocks noGrp="1"/>
          </p:cNvSpPr>
          <p:nvPr>
            <p:ph type="ftr" sz="quarter" idx="11"/>
          </p:nvPr>
        </p:nvSpPr>
        <p:spPr/>
        <p:txBody>
          <a:bodyPr/>
          <a:lstStyle/>
          <a:p>
            <a:pPr>
              <a:defRPr/>
            </a:pPr>
            <a:r>
              <a:rPr lang="it-IT"/>
              <a:t>Commissione di Studio... - ODCEC Pistoia</a:t>
            </a:r>
            <a:endParaRPr lang="it-IT" dirty="0"/>
          </a:p>
        </p:txBody>
      </p:sp>
      <p:sp>
        <p:nvSpPr>
          <p:cNvPr id="6" name="Slide Number Placeholder 5"/>
          <p:cNvSpPr>
            <a:spLocks noGrp="1"/>
          </p:cNvSpPr>
          <p:nvPr>
            <p:ph type="sldNum" sz="quarter" idx="12"/>
          </p:nvPr>
        </p:nvSpPr>
        <p:spPr/>
        <p:txBody>
          <a:bodyPr/>
          <a:lstStyle/>
          <a:p>
            <a:pPr>
              <a:defRPr/>
            </a:pPr>
            <a:fld id="{47630C60-DBFD-4755-9EA0-91C59CA2B708}" type="slidenum">
              <a:rPr lang="it-IT" smtClean="0"/>
              <a:pPr>
                <a:defRPr/>
              </a:pPr>
              <a:t>‹N›</a:t>
            </a:fld>
            <a:endParaRPr lang="it-IT" dirty="0"/>
          </a:p>
        </p:txBody>
      </p:sp>
    </p:spTree>
    <p:extLst>
      <p:ext uri="{BB962C8B-B14F-4D97-AF65-F5344CB8AC3E}">
        <p14:creationId xmlns:p14="http://schemas.microsoft.com/office/powerpoint/2010/main" val="4171917811"/>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85355" y="4289373"/>
            <a:ext cx="7775673" cy="819355"/>
          </a:xfrm>
        </p:spPr>
        <p:txBody>
          <a:bodyPr anchor="b">
            <a:normAutofit/>
          </a:bodyPr>
          <a:lstStyle>
            <a:lvl1pPr>
              <a:defRPr sz="210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685355" y="621322"/>
            <a:ext cx="7775673"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85346" y="5108728"/>
            <a:ext cx="7774499" cy="682472"/>
          </a:xfrm>
        </p:spPr>
        <p:txBody>
          <a:bodyPr>
            <a:normAutofit/>
          </a:bodyPr>
          <a:lstStyle>
            <a:lvl1pPr marL="0" indent="0" algn="ctr">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pPr>
              <a:defRPr/>
            </a:pPr>
            <a:fld id="{D75BCB03-C5DB-44CE-A5F0-C86ABE8F92B2}" type="datetime1">
              <a:rPr lang="it-IT" smtClean="0"/>
              <a:pPr>
                <a:defRPr/>
              </a:pPr>
              <a:t>09/11/2022</a:t>
            </a:fld>
            <a:endParaRPr lang="it-IT" dirty="0"/>
          </a:p>
        </p:txBody>
      </p:sp>
      <p:sp>
        <p:nvSpPr>
          <p:cNvPr id="6" name="Footer Placeholder 5"/>
          <p:cNvSpPr>
            <a:spLocks noGrp="1"/>
          </p:cNvSpPr>
          <p:nvPr>
            <p:ph type="ftr" sz="quarter" idx="11"/>
          </p:nvPr>
        </p:nvSpPr>
        <p:spPr/>
        <p:txBody>
          <a:bodyPr/>
          <a:lstStyle/>
          <a:p>
            <a:pPr>
              <a:defRPr/>
            </a:pPr>
            <a:r>
              <a:rPr lang="it-IT"/>
              <a:t>Commissione di Studio... - ODCEC Pistoia</a:t>
            </a:r>
            <a:endParaRPr lang="it-IT" dirty="0"/>
          </a:p>
        </p:txBody>
      </p:sp>
      <p:sp>
        <p:nvSpPr>
          <p:cNvPr id="7" name="Slide Number Placeholder 6"/>
          <p:cNvSpPr>
            <a:spLocks noGrp="1"/>
          </p:cNvSpPr>
          <p:nvPr>
            <p:ph type="sldNum" sz="quarter" idx="12"/>
          </p:nvPr>
        </p:nvSpPr>
        <p:spPr/>
        <p:txBody>
          <a:bodyPr/>
          <a:lstStyle/>
          <a:p>
            <a:pPr>
              <a:defRPr/>
            </a:pPr>
            <a:fld id="{47630C60-DBFD-4755-9EA0-91C59CA2B708}" type="slidenum">
              <a:rPr lang="it-IT" smtClean="0"/>
              <a:pPr>
                <a:defRPr/>
              </a:pPr>
              <a:t>‹N›</a:t>
            </a:fld>
            <a:endParaRPr lang="it-IT" dirty="0"/>
          </a:p>
        </p:txBody>
      </p:sp>
    </p:spTree>
    <p:extLst>
      <p:ext uri="{BB962C8B-B14F-4D97-AF65-F5344CB8AC3E}">
        <p14:creationId xmlns:p14="http://schemas.microsoft.com/office/powerpoint/2010/main" val="1282757455"/>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85346" y="609601"/>
            <a:ext cx="7765322" cy="3424859"/>
          </a:xfrm>
        </p:spPr>
        <p:txBody>
          <a:bodyPr anchor="ctr"/>
          <a:lstStyle>
            <a:lvl1pPr>
              <a:defRPr sz="2400"/>
            </a:lvl1pPr>
          </a:lstStyle>
          <a:p>
            <a:r>
              <a:rPr lang="it-IT"/>
              <a:t>Fare clic per modificare lo stile del titolo</a:t>
            </a:r>
            <a:endParaRPr lang="en-US" dirty="0"/>
          </a:p>
        </p:txBody>
      </p:sp>
      <p:sp>
        <p:nvSpPr>
          <p:cNvPr id="4" name="Text Placeholder 3"/>
          <p:cNvSpPr>
            <a:spLocks noGrp="1"/>
          </p:cNvSpPr>
          <p:nvPr>
            <p:ph type="body" sz="half" idx="2"/>
          </p:nvPr>
        </p:nvSpPr>
        <p:spPr>
          <a:xfrm>
            <a:off x="685347" y="4204820"/>
            <a:ext cx="7765321" cy="1592186"/>
          </a:xfrm>
        </p:spPr>
        <p:txBody>
          <a:bodyPr anchor="ct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pPr>
              <a:defRPr/>
            </a:pPr>
            <a:fld id="{D75BCB03-C5DB-44CE-A5F0-C86ABE8F92B2}" type="datetime1">
              <a:rPr lang="it-IT" smtClean="0"/>
              <a:pPr>
                <a:defRPr/>
              </a:pPr>
              <a:t>09/11/2022</a:t>
            </a:fld>
            <a:endParaRPr lang="it-IT" dirty="0"/>
          </a:p>
        </p:txBody>
      </p:sp>
      <p:sp>
        <p:nvSpPr>
          <p:cNvPr id="6" name="Footer Placeholder 5"/>
          <p:cNvSpPr>
            <a:spLocks noGrp="1"/>
          </p:cNvSpPr>
          <p:nvPr>
            <p:ph type="ftr" sz="quarter" idx="11"/>
          </p:nvPr>
        </p:nvSpPr>
        <p:spPr/>
        <p:txBody>
          <a:bodyPr/>
          <a:lstStyle/>
          <a:p>
            <a:pPr>
              <a:defRPr/>
            </a:pPr>
            <a:r>
              <a:rPr lang="it-IT"/>
              <a:t>Commissione di Studio... - ODCEC Pistoia</a:t>
            </a:r>
            <a:endParaRPr lang="it-IT" dirty="0"/>
          </a:p>
        </p:txBody>
      </p:sp>
      <p:sp>
        <p:nvSpPr>
          <p:cNvPr id="7" name="Slide Number Placeholder 6"/>
          <p:cNvSpPr>
            <a:spLocks noGrp="1"/>
          </p:cNvSpPr>
          <p:nvPr>
            <p:ph type="sldNum" sz="quarter" idx="12"/>
          </p:nvPr>
        </p:nvSpPr>
        <p:spPr/>
        <p:txBody>
          <a:bodyPr/>
          <a:lstStyle/>
          <a:p>
            <a:pPr>
              <a:defRPr/>
            </a:pPr>
            <a:fld id="{47630C60-DBFD-4755-9EA0-91C59CA2B708}" type="slidenum">
              <a:rPr lang="it-IT" smtClean="0"/>
              <a:pPr>
                <a:defRPr/>
              </a:pPr>
              <a:t>‹N›</a:t>
            </a:fld>
            <a:endParaRPr lang="it-IT" dirty="0"/>
          </a:p>
        </p:txBody>
      </p:sp>
    </p:spTree>
    <p:extLst>
      <p:ext uri="{BB962C8B-B14F-4D97-AF65-F5344CB8AC3E}">
        <p14:creationId xmlns:p14="http://schemas.microsoft.com/office/powerpoint/2010/main" val="1645519353"/>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2400"/>
            </a:lvl1pPr>
          </a:lstStyle>
          <a:p>
            <a:r>
              <a:rPr lang="it-IT"/>
              <a:t>Fare clic per modificare lo stile del titolo</a:t>
            </a:r>
            <a:endParaRPr lang="en-US" dirty="0"/>
          </a:p>
        </p:txBody>
      </p:sp>
      <p:sp>
        <p:nvSpPr>
          <p:cNvPr id="12" name="Text Placeholder 3"/>
          <p:cNvSpPr>
            <a:spLocks noGrp="1"/>
          </p:cNvSpPr>
          <p:nvPr>
            <p:ph type="body" sz="half" idx="13"/>
          </p:nvPr>
        </p:nvSpPr>
        <p:spPr>
          <a:xfrm>
            <a:off x="1290484" y="3610032"/>
            <a:ext cx="6564224" cy="426812"/>
          </a:xfrm>
        </p:spPr>
        <p:txBody>
          <a:bodyPr anchor="t">
            <a:normAutofit/>
          </a:bodyPr>
          <a:lstStyle>
            <a:lvl1pPr marL="0" indent="0" algn="r">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Fare clic per modificare stili del testo dello schema</a:t>
            </a:r>
          </a:p>
        </p:txBody>
      </p:sp>
      <p:sp>
        <p:nvSpPr>
          <p:cNvPr id="4" name="Text Placeholder 3"/>
          <p:cNvSpPr>
            <a:spLocks noGrp="1"/>
          </p:cNvSpPr>
          <p:nvPr>
            <p:ph type="body" sz="half" idx="2"/>
          </p:nvPr>
        </p:nvSpPr>
        <p:spPr>
          <a:xfrm>
            <a:off x="685345" y="4204821"/>
            <a:ext cx="7765322" cy="1586380"/>
          </a:xfrm>
        </p:spPr>
        <p:txBody>
          <a:bodyPr anchor="ctr">
            <a:normAutofit/>
          </a:bodyP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pPr>
              <a:defRPr/>
            </a:pPr>
            <a:fld id="{D75BCB03-C5DB-44CE-A5F0-C86ABE8F92B2}" type="datetime1">
              <a:rPr lang="it-IT" smtClean="0"/>
              <a:pPr>
                <a:defRPr/>
              </a:pPr>
              <a:t>09/11/2022</a:t>
            </a:fld>
            <a:endParaRPr lang="it-IT" dirty="0"/>
          </a:p>
        </p:txBody>
      </p:sp>
      <p:sp>
        <p:nvSpPr>
          <p:cNvPr id="6" name="Footer Placeholder 5"/>
          <p:cNvSpPr>
            <a:spLocks noGrp="1"/>
          </p:cNvSpPr>
          <p:nvPr>
            <p:ph type="ftr" sz="quarter" idx="11"/>
          </p:nvPr>
        </p:nvSpPr>
        <p:spPr/>
        <p:txBody>
          <a:bodyPr/>
          <a:lstStyle/>
          <a:p>
            <a:pPr>
              <a:defRPr/>
            </a:pPr>
            <a:r>
              <a:rPr lang="it-IT"/>
              <a:t>Commissione di Studio... - ODCEC Pistoia</a:t>
            </a:r>
            <a:endParaRPr lang="it-IT" dirty="0"/>
          </a:p>
        </p:txBody>
      </p:sp>
      <p:sp>
        <p:nvSpPr>
          <p:cNvPr id="7" name="Slide Number Placeholder 6"/>
          <p:cNvSpPr>
            <a:spLocks noGrp="1"/>
          </p:cNvSpPr>
          <p:nvPr>
            <p:ph type="sldNum" sz="quarter" idx="12"/>
          </p:nvPr>
        </p:nvSpPr>
        <p:spPr/>
        <p:txBody>
          <a:bodyPr/>
          <a:lstStyle/>
          <a:p>
            <a:pPr>
              <a:defRPr/>
            </a:pPr>
            <a:fld id="{47630C60-DBFD-4755-9EA0-91C59CA2B708}" type="slidenum">
              <a:rPr lang="it-IT" smtClean="0"/>
              <a:pPr>
                <a:defRPr/>
              </a:pPr>
              <a:t>‹N›</a:t>
            </a:fld>
            <a:endParaRPr lang="it-IT" dirty="0"/>
          </a:p>
        </p:txBody>
      </p:sp>
      <p:sp>
        <p:nvSpPr>
          <p:cNvPr id="11" name="TextBox 10"/>
          <p:cNvSpPr txBox="1"/>
          <p:nvPr/>
        </p:nvSpPr>
        <p:spPr>
          <a:xfrm>
            <a:off x="627459" y="735241"/>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3" name="TextBox 12"/>
          <p:cNvSpPr txBox="1"/>
          <p:nvPr/>
        </p:nvSpPr>
        <p:spPr>
          <a:xfrm>
            <a:off x="7993467" y="2972093"/>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420565088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85355" y="2126943"/>
            <a:ext cx="7766495" cy="2511835"/>
          </a:xfrm>
        </p:spPr>
        <p:txBody>
          <a:bodyPr anchor="b"/>
          <a:lstStyle>
            <a:lvl1pPr>
              <a:defRPr sz="2400"/>
            </a:lvl1pPr>
          </a:lstStyle>
          <a:p>
            <a:r>
              <a:rPr lang="it-IT"/>
              <a:t>Fare clic per modificare lo stile del titolo</a:t>
            </a:r>
            <a:endParaRPr lang="en-US" dirty="0"/>
          </a:p>
        </p:txBody>
      </p:sp>
      <p:sp>
        <p:nvSpPr>
          <p:cNvPr id="4" name="Text Placeholder 3"/>
          <p:cNvSpPr>
            <a:spLocks noGrp="1"/>
          </p:cNvSpPr>
          <p:nvPr>
            <p:ph type="body" sz="half" idx="2"/>
          </p:nvPr>
        </p:nvSpPr>
        <p:spPr>
          <a:xfrm>
            <a:off x="685346" y="4650556"/>
            <a:ext cx="7765322" cy="1140644"/>
          </a:xfrm>
        </p:spPr>
        <p:txBody>
          <a:bodyPr anchor="t"/>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pPr>
              <a:defRPr/>
            </a:pPr>
            <a:fld id="{D75BCB03-C5DB-44CE-A5F0-C86ABE8F92B2}" type="datetime1">
              <a:rPr lang="it-IT" smtClean="0"/>
              <a:pPr>
                <a:defRPr/>
              </a:pPr>
              <a:t>09/11/2022</a:t>
            </a:fld>
            <a:endParaRPr lang="it-IT" dirty="0"/>
          </a:p>
        </p:txBody>
      </p:sp>
      <p:sp>
        <p:nvSpPr>
          <p:cNvPr id="6" name="Footer Placeholder 5"/>
          <p:cNvSpPr>
            <a:spLocks noGrp="1"/>
          </p:cNvSpPr>
          <p:nvPr>
            <p:ph type="ftr" sz="quarter" idx="11"/>
          </p:nvPr>
        </p:nvSpPr>
        <p:spPr/>
        <p:txBody>
          <a:bodyPr/>
          <a:lstStyle/>
          <a:p>
            <a:pPr>
              <a:defRPr/>
            </a:pPr>
            <a:r>
              <a:rPr lang="it-IT"/>
              <a:t>Commissione di Studio... - ODCEC Pistoia</a:t>
            </a:r>
            <a:endParaRPr lang="it-IT" dirty="0"/>
          </a:p>
        </p:txBody>
      </p:sp>
      <p:sp>
        <p:nvSpPr>
          <p:cNvPr id="7" name="Slide Number Placeholder 6"/>
          <p:cNvSpPr>
            <a:spLocks noGrp="1"/>
          </p:cNvSpPr>
          <p:nvPr>
            <p:ph type="sldNum" sz="quarter" idx="12"/>
          </p:nvPr>
        </p:nvSpPr>
        <p:spPr/>
        <p:txBody>
          <a:bodyPr/>
          <a:lstStyle/>
          <a:p>
            <a:pPr>
              <a:defRPr/>
            </a:pPr>
            <a:fld id="{47630C60-DBFD-4755-9EA0-91C59CA2B708}" type="slidenum">
              <a:rPr lang="it-IT" smtClean="0"/>
              <a:pPr>
                <a:defRPr/>
              </a:pPr>
              <a:t>‹N›</a:t>
            </a:fld>
            <a:endParaRPr lang="it-IT" dirty="0"/>
          </a:p>
        </p:txBody>
      </p:sp>
    </p:spTree>
    <p:extLst>
      <p:ext uri="{BB962C8B-B14F-4D97-AF65-F5344CB8AC3E}">
        <p14:creationId xmlns:p14="http://schemas.microsoft.com/office/powerpoint/2010/main" val="1084863911"/>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15" name="Title 1"/>
          <p:cNvSpPr>
            <a:spLocks noGrp="1"/>
          </p:cNvSpPr>
          <p:nvPr>
            <p:ph type="title"/>
          </p:nvPr>
        </p:nvSpPr>
        <p:spPr>
          <a:xfrm>
            <a:off x="685345" y="609601"/>
            <a:ext cx="7765322" cy="1325563"/>
          </a:xfrm>
        </p:spPr>
        <p:txBody>
          <a:bodyPr/>
          <a:lstStyle/>
          <a:p>
            <a:r>
              <a:rPr lang="it-IT"/>
              <a:t>Fare clic per modificare lo stile del titolo</a:t>
            </a:r>
            <a:endParaRPr lang="en-US" dirty="0"/>
          </a:p>
        </p:txBody>
      </p:sp>
      <p:sp>
        <p:nvSpPr>
          <p:cNvPr id="7" name="Text Placeholder 2"/>
          <p:cNvSpPr>
            <a:spLocks noGrp="1"/>
          </p:cNvSpPr>
          <p:nvPr>
            <p:ph type="body" idx="1"/>
          </p:nvPr>
        </p:nvSpPr>
        <p:spPr>
          <a:xfrm>
            <a:off x="685346" y="2088320"/>
            <a:ext cx="2474217" cy="823305"/>
          </a:xfrm>
        </p:spPr>
        <p:txBody>
          <a:bodyPr anchor="b">
            <a:noAutofit/>
          </a:bodyPr>
          <a:lstStyle>
            <a:lvl1pPr marL="0" indent="0" algn="ctr">
              <a:lnSpc>
                <a:spcPct val="100000"/>
              </a:lnSpc>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stili del testo dello schema</a:t>
            </a:r>
          </a:p>
        </p:txBody>
      </p:sp>
      <p:sp>
        <p:nvSpPr>
          <p:cNvPr id="8" name="Text Placeholder 3"/>
          <p:cNvSpPr>
            <a:spLocks noGrp="1"/>
          </p:cNvSpPr>
          <p:nvPr>
            <p:ph type="body" sz="half" idx="15"/>
          </p:nvPr>
        </p:nvSpPr>
        <p:spPr>
          <a:xfrm>
            <a:off x="685346" y="2911624"/>
            <a:ext cx="2474217" cy="2879576"/>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Fare clic per modificare stili del testo dello schema</a:t>
            </a:r>
          </a:p>
        </p:txBody>
      </p:sp>
      <p:sp>
        <p:nvSpPr>
          <p:cNvPr id="9" name="Text Placeholder 4"/>
          <p:cNvSpPr>
            <a:spLocks noGrp="1"/>
          </p:cNvSpPr>
          <p:nvPr>
            <p:ph type="body" sz="quarter" idx="3"/>
          </p:nvPr>
        </p:nvSpPr>
        <p:spPr>
          <a:xfrm>
            <a:off x="3333658" y="2088320"/>
            <a:ext cx="2473919" cy="823304"/>
          </a:xfrm>
        </p:spPr>
        <p:txBody>
          <a:bodyPr anchor="b">
            <a:noAutofit/>
          </a:bodyPr>
          <a:lstStyle>
            <a:lvl1pPr marL="0" indent="0" algn="ctr">
              <a:lnSpc>
                <a:spcPct val="100000"/>
              </a:lnSpc>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stili del testo dello schema</a:t>
            </a:r>
          </a:p>
        </p:txBody>
      </p:sp>
      <p:sp>
        <p:nvSpPr>
          <p:cNvPr id="10" name="Text Placeholder 3"/>
          <p:cNvSpPr>
            <a:spLocks noGrp="1"/>
          </p:cNvSpPr>
          <p:nvPr>
            <p:ph type="body" sz="half" idx="16"/>
          </p:nvPr>
        </p:nvSpPr>
        <p:spPr>
          <a:xfrm>
            <a:off x="3333659" y="2911624"/>
            <a:ext cx="2474866" cy="2879576"/>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Fare clic per modificare stili del testo dello schema</a:t>
            </a:r>
          </a:p>
        </p:txBody>
      </p:sp>
      <p:sp>
        <p:nvSpPr>
          <p:cNvPr id="11" name="Text Placeholder 4"/>
          <p:cNvSpPr>
            <a:spLocks noGrp="1"/>
          </p:cNvSpPr>
          <p:nvPr>
            <p:ph type="body" sz="quarter" idx="13"/>
          </p:nvPr>
        </p:nvSpPr>
        <p:spPr>
          <a:xfrm>
            <a:off x="5979974" y="2088320"/>
            <a:ext cx="2468408" cy="823304"/>
          </a:xfrm>
        </p:spPr>
        <p:txBody>
          <a:bodyPr anchor="b">
            <a:noAutofit/>
          </a:bodyPr>
          <a:lstStyle>
            <a:lvl1pPr marL="0" indent="0" algn="ctr">
              <a:lnSpc>
                <a:spcPct val="100000"/>
              </a:lnSpc>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stili del testo dello schema</a:t>
            </a:r>
          </a:p>
        </p:txBody>
      </p:sp>
      <p:sp>
        <p:nvSpPr>
          <p:cNvPr id="12" name="Text Placeholder 3"/>
          <p:cNvSpPr>
            <a:spLocks noGrp="1"/>
          </p:cNvSpPr>
          <p:nvPr>
            <p:ph type="body" sz="half" idx="17"/>
          </p:nvPr>
        </p:nvSpPr>
        <p:spPr>
          <a:xfrm>
            <a:off x="5982260" y="2911624"/>
            <a:ext cx="2468408" cy="2879576"/>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Fare clic per modificare stili del testo dello schema</a:t>
            </a:r>
          </a:p>
        </p:txBody>
      </p:sp>
      <p:sp>
        <p:nvSpPr>
          <p:cNvPr id="3" name="Date Placeholder 2"/>
          <p:cNvSpPr>
            <a:spLocks noGrp="1"/>
          </p:cNvSpPr>
          <p:nvPr>
            <p:ph type="dt" sz="half" idx="10"/>
          </p:nvPr>
        </p:nvSpPr>
        <p:spPr/>
        <p:txBody>
          <a:bodyPr/>
          <a:lstStyle/>
          <a:p>
            <a:pPr>
              <a:defRPr/>
            </a:pPr>
            <a:fld id="{D75BCB03-C5DB-44CE-A5F0-C86ABE8F92B2}" type="datetime1">
              <a:rPr lang="it-IT" smtClean="0"/>
              <a:pPr>
                <a:defRPr/>
              </a:pPr>
              <a:t>09/11/2022</a:t>
            </a:fld>
            <a:endParaRPr lang="it-IT" dirty="0"/>
          </a:p>
        </p:txBody>
      </p:sp>
      <p:sp>
        <p:nvSpPr>
          <p:cNvPr id="4" name="Footer Placeholder 3"/>
          <p:cNvSpPr>
            <a:spLocks noGrp="1"/>
          </p:cNvSpPr>
          <p:nvPr>
            <p:ph type="ftr" sz="quarter" idx="11"/>
          </p:nvPr>
        </p:nvSpPr>
        <p:spPr/>
        <p:txBody>
          <a:bodyPr/>
          <a:lstStyle/>
          <a:p>
            <a:pPr>
              <a:defRPr/>
            </a:pPr>
            <a:r>
              <a:rPr lang="it-IT"/>
              <a:t>Commissione di Studio... - ODCEC Pistoia</a:t>
            </a:r>
            <a:endParaRPr lang="it-IT" dirty="0"/>
          </a:p>
        </p:txBody>
      </p:sp>
      <p:sp>
        <p:nvSpPr>
          <p:cNvPr id="5" name="Slide Number Placeholder 4"/>
          <p:cNvSpPr>
            <a:spLocks noGrp="1"/>
          </p:cNvSpPr>
          <p:nvPr>
            <p:ph type="sldNum" sz="quarter" idx="12"/>
          </p:nvPr>
        </p:nvSpPr>
        <p:spPr/>
        <p:txBody>
          <a:bodyPr/>
          <a:lstStyle/>
          <a:p>
            <a:pPr>
              <a:defRPr/>
            </a:pPr>
            <a:fld id="{47630C60-DBFD-4755-9EA0-91C59CA2B708}" type="slidenum">
              <a:rPr lang="it-IT" smtClean="0"/>
              <a:pPr>
                <a:defRPr/>
              </a:pPr>
              <a:t>‹N›</a:t>
            </a:fld>
            <a:endParaRPr lang="it-IT" dirty="0"/>
          </a:p>
        </p:txBody>
      </p:sp>
    </p:spTree>
    <p:extLst>
      <p:ext uri="{BB962C8B-B14F-4D97-AF65-F5344CB8AC3E}">
        <p14:creationId xmlns:p14="http://schemas.microsoft.com/office/powerpoint/2010/main" val="1811876999"/>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30" name="Title 1"/>
          <p:cNvSpPr>
            <a:spLocks noGrp="1"/>
          </p:cNvSpPr>
          <p:nvPr>
            <p:ph type="title"/>
          </p:nvPr>
        </p:nvSpPr>
        <p:spPr>
          <a:xfrm>
            <a:off x="685346" y="609601"/>
            <a:ext cx="7765322" cy="1325563"/>
          </a:xfrm>
        </p:spPr>
        <p:txBody>
          <a:bodyPr/>
          <a:lstStyle/>
          <a:p>
            <a:r>
              <a:rPr lang="it-IT"/>
              <a:t>Fare clic per modificare lo stile del titolo</a:t>
            </a:r>
            <a:endParaRPr lang="en-US" dirty="0"/>
          </a:p>
        </p:txBody>
      </p:sp>
      <p:sp>
        <p:nvSpPr>
          <p:cNvPr id="19" name="Text Placeholder 2"/>
          <p:cNvSpPr>
            <a:spLocks noGrp="1"/>
          </p:cNvSpPr>
          <p:nvPr>
            <p:ph type="body" idx="1"/>
          </p:nvPr>
        </p:nvSpPr>
        <p:spPr>
          <a:xfrm>
            <a:off x="685347" y="4195899"/>
            <a:ext cx="2474216" cy="576262"/>
          </a:xfrm>
        </p:spPr>
        <p:txBody>
          <a:bodyPr anchor="b">
            <a:noAutofit/>
          </a:bodyPr>
          <a:lstStyle>
            <a:lvl1pPr marL="0" indent="0" algn="ctr">
              <a:lnSpc>
                <a:spcPct val="100000"/>
              </a:lnSpc>
              <a:buNone/>
              <a:defRPr sz="15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stili del testo dello schema</a:t>
            </a:r>
          </a:p>
        </p:txBody>
      </p:sp>
      <p:sp>
        <p:nvSpPr>
          <p:cNvPr id="20" name="Picture Placeholder 2"/>
          <p:cNvSpPr>
            <a:spLocks noGrp="1" noChangeAspect="1"/>
          </p:cNvSpPr>
          <p:nvPr>
            <p:ph type="pic" idx="15"/>
          </p:nvPr>
        </p:nvSpPr>
        <p:spPr>
          <a:xfrm>
            <a:off x="819015" y="2298987"/>
            <a:ext cx="2205038"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it-IT"/>
              <a:t>Fare clic sull'icona per inserire un'immagine</a:t>
            </a:r>
            <a:endParaRPr lang="en-US" dirty="0"/>
          </a:p>
        </p:txBody>
      </p:sp>
      <p:sp>
        <p:nvSpPr>
          <p:cNvPr id="21" name="Text Placeholder 3"/>
          <p:cNvSpPr>
            <a:spLocks noGrp="1"/>
          </p:cNvSpPr>
          <p:nvPr>
            <p:ph type="body" sz="half" idx="18"/>
          </p:nvPr>
        </p:nvSpPr>
        <p:spPr>
          <a:xfrm>
            <a:off x="685347" y="4772161"/>
            <a:ext cx="2474216" cy="1019038"/>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Fare clic per modificare stili del testo dello schema</a:t>
            </a:r>
          </a:p>
        </p:txBody>
      </p:sp>
      <p:sp>
        <p:nvSpPr>
          <p:cNvPr id="22" name="Text Placeholder 4"/>
          <p:cNvSpPr>
            <a:spLocks noGrp="1"/>
          </p:cNvSpPr>
          <p:nvPr>
            <p:ph type="body" sz="quarter" idx="3"/>
          </p:nvPr>
        </p:nvSpPr>
        <p:spPr>
          <a:xfrm>
            <a:off x="3332026" y="4195899"/>
            <a:ext cx="2474237" cy="576262"/>
          </a:xfrm>
        </p:spPr>
        <p:txBody>
          <a:bodyPr anchor="b">
            <a:noAutofit/>
          </a:bodyPr>
          <a:lstStyle>
            <a:lvl1pPr marL="0" indent="0" algn="ctr">
              <a:lnSpc>
                <a:spcPct val="100000"/>
              </a:lnSpc>
              <a:buNone/>
              <a:defRPr sz="15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stili del testo dello schema</a:t>
            </a:r>
          </a:p>
        </p:txBody>
      </p:sp>
      <p:sp>
        <p:nvSpPr>
          <p:cNvPr id="23" name="Picture Placeholder 2"/>
          <p:cNvSpPr>
            <a:spLocks noGrp="1" noChangeAspect="1"/>
          </p:cNvSpPr>
          <p:nvPr>
            <p:ph type="pic" idx="21"/>
          </p:nvPr>
        </p:nvSpPr>
        <p:spPr>
          <a:xfrm>
            <a:off x="3426747" y="2298987"/>
            <a:ext cx="2197894"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it-IT"/>
              <a:t>Fare clic sull'icona per inserire un'immagine</a:t>
            </a:r>
            <a:endParaRPr lang="en-US" dirty="0"/>
          </a:p>
        </p:txBody>
      </p:sp>
      <p:sp>
        <p:nvSpPr>
          <p:cNvPr id="24" name="Text Placeholder 3"/>
          <p:cNvSpPr>
            <a:spLocks noGrp="1"/>
          </p:cNvSpPr>
          <p:nvPr>
            <p:ph type="body" sz="half" idx="19"/>
          </p:nvPr>
        </p:nvSpPr>
        <p:spPr>
          <a:xfrm>
            <a:off x="3331011" y="4772160"/>
            <a:ext cx="2475252" cy="1019038"/>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Fare clic per modificare stili del testo dello schema</a:t>
            </a:r>
          </a:p>
        </p:txBody>
      </p:sp>
      <p:sp>
        <p:nvSpPr>
          <p:cNvPr id="25" name="Text Placeholder 4"/>
          <p:cNvSpPr>
            <a:spLocks noGrp="1"/>
          </p:cNvSpPr>
          <p:nvPr>
            <p:ph type="body" sz="quarter" idx="13"/>
          </p:nvPr>
        </p:nvSpPr>
        <p:spPr>
          <a:xfrm>
            <a:off x="5980067" y="4195899"/>
            <a:ext cx="2467425" cy="576262"/>
          </a:xfrm>
        </p:spPr>
        <p:txBody>
          <a:bodyPr anchor="b">
            <a:noAutofit/>
          </a:bodyPr>
          <a:lstStyle>
            <a:lvl1pPr marL="0" indent="0" algn="ctr">
              <a:lnSpc>
                <a:spcPct val="100000"/>
              </a:lnSpc>
              <a:buNone/>
              <a:defRPr sz="15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stili del testo dello schema</a:t>
            </a:r>
          </a:p>
        </p:txBody>
      </p:sp>
      <p:sp>
        <p:nvSpPr>
          <p:cNvPr id="26" name="Picture Placeholder 2"/>
          <p:cNvSpPr>
            <a:spLocks noGrp="1" noChangeAspect="1"/>
          </p:cNvSpPr>
          <p:nvPr>
            <p:ph type="pic" idx="22"/>
          </p:nvPr>
        </p:nvSpPr>
        <p:spPr>
          <a:xfrm>
            <a:off x="6114603" y="2298987"/>
            <a:ext cx="219908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it-IT"/>
              <a:t>Fare clic sull'icona per inserire un'immagine</a:t>
            </a:r>
            <a:endParaRPr lang="en-US" dirty="0"/>
          </a:p>
        </p:txBody>
      </p:sp>
      <p:sp>
        <p:nvSpPr>
          <p:cNvPr id="27" name="Text Placeholder 3"/>
          <p:cNvSpPr>
            <a:spLocks noGrp="1"/>
          </p:cNvSpPr>
          <p:nvPr>
            <p:ph type="body" sz="half" idx="20"/>
          </p:nvPr>
        </p:nvSpPr>
        <p:spPr>
          <a:xfrm>
            <a:off x="5979973" y="4772162"/>
            <a:ext cx="2470694" cy="1019037"/>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Fare clic per modificare stili del testo dello schema</a:t>
            </a:r>
          </a:p>
        </p:txBody>
      </p:sp>
      <p:sp>
        <p:nvSpPr>
          <p:cNvPr id="3" name="Date Placeholder 2"/>
          <p:cNvSpPr>
            <a:spLocks noGrp="1"/>
          </p:cNvSpPr>
          <p:nvPr>
            <p:ph type="dt" sz="half" idx="10"/>
          </p:nvPr>
        </p:nvSpPr>
        <p:spPr/>
        <p:txBody>
          <a:bodyPr/>
          <a:lstStyle/>
          <a:p>
            <a:pPr>
              <a:defRPr/>
            </a:pPr>
            <a:fld id="{D75BCB03-C5DB-44CE-A5F0-C86ABE8F92B2}" type="datetime1">
              <a:rPr lang="it-IT" smtClean="0"/>
              <a:pPr>
                <a:defRPr/>
              </a:pPr>
              <a:t>09/11/2022</a:t>
            </a:fld>
            <a:endParaRPr lang="it-IT" dirty="0"/>
          </a:p>
        </p:txBody>
      </p:sp>
      <p:sp>
        <p:nvSpPr>
          <p:cNvPr id="4" name="Footer Placeholder 3"/>
          <p:cNvSpPr>
            <a:spLocks noGrp="1"/>
          </p:cNvSpPr>
          <p:nvPr>
            <p:ph type="ftr" sz="quarter" idx="11"/>
          </p:nvPr>
        </p:nvSpPr>
        <p:spPr/>
        <p:txBody>
          <a:bodyPr/>
          <a:lstStyle/>
          <a:p>
            <a:pPr>
              <a:defRPr/>
            </a:pPr>
            <a:r>
              <a:rPr lang="it-IT"/>
              <a:t>Commissione di Studio... - ODCEC Pistoia</a:t>
            </a:r>
            <a:endParaRPr lang="it-IT" dirty="0"/>
          </a:p>
        </p:txBody>
      </p:sp>
      <p:sp>
        <p:nvSpPr>
          <p:cNvPr id="5" name="Slide Number Placeholder 4"/>
          <p:cNvSpPr>
            <a:spLocks noGrp="1"/>
          </p:cNvSpPr>
          <p:nvPr>
            <p:ph type="sldNum" sz="quarter" idx="12"/>
          </p:nvPr>
        </p:nvSpPr>
        <p:spPr/>
        <p:txBody>
          <a:bodyPr/>
          <a:lstStyle/>
          <a:p>
            <a:pPr>
              <a:defRPr/>
            </a:pPr>
            <a:fld id="{47630C60-DBFD-4755-9EA0-91C59CA2B708}" type="slidenum">
              <a:rPr lang="it-IT" smtClean="0"/>
              <a:pPr>
                <a:defRPr/>
              </a:pPr>
              <a:t>‹N›</a:t>
            </a:fld>
            <a:endParaRPr lang="it-IT" dirty="0"/>
          </a:p>
        </p:txBody>
      </p:sp>
    </p:spTree>
    <p:extLst>
      <p:ext uri="{BB962C8B-B14F-4D97-AF65-F5344CB8AC3E}">
        <p14:creationId xmlns:p14="http://schemas.microsoft.com/office/powerpoint/2010/main" val="2326102405"/>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pPr>
              <a:defRPr/>
            </a:pPr>
            <a:fld id="{780EDB57-9D3B-476B-8B4F-10E3D47117A5}" type="datetime1">
              <a:rPr lang="it-IT" smtClean="0"/>
              <a:pPr>
                <a:defRPr/>
              </a:pPr>
              <a:t>09/11/2022</a:t>
            </a:fld>
            <a:endParaRPr lang="it-IT" dirty="0"/>
          </a:p>
        </p:txBody>
      </p:sp>
      <p:sp>
        <p:nvSpPr>
          <p:cNvPr id="5" name="Footer Placeholder 4"/>
          <p:cNvSpPr>
            <a:spLocks noGrp="1"/>
          </p:cNvSpPr>
          <p:nvPr>
            <p:ph type="ftr" sz="quarter" idx="11"/>
          </p:nvPr>
        </p:nvSpPr>
        <p:spPr/>
        <p:txBody>
          <a:bodyPr/>
          <a:lstStyle/>
          <a:p>
            <a:pPr>
              <a:defRPr/>
            </a:pPr>
            <a:r>
              <a:rPr lang="it-IT"/>
              <a:t>Commissione di Studio... - ODCEC Pistoia</a:t>
            </a:r>
            <a:endParaRPr lang="it-IT" dirty="0"/>
          </a:p>
        </p:txBody>
      </p:sp>
      <p:sp>
        <p:nvSpPr>
          <p:cNvPr id="6" name="Slide Number Placeholder 5"/>
          <p:cNvSpPr>
            <a:spLocks noGrp="1"/>
          </p:cNvSpPr>
          <p:nvPr>
            <p:ph type="sldNum" sz="quarter" idx="12"/>
          </p:nvPr>
        </p:nvSpPr>
        <p:spPr/>
        <p:txBody>
          <a:bodyPr/>
          <a:lstStyle/>
          <a:p>
            <a:pPr>
              <a:defRPr/>
            </a:pPr>
            <a:fld id="{7A5A001E-2C0E-40F8-8592-F7D4A03BC4CF}" type="slidenum">
              <a:rPr lang="it-IT" smtClean="0"/>
              <a:pPr>
                <a:defRPr/>
              </a:pPr>
              <a:t>‹N›</a:t>
            </a:fld>
            <a:endParaRPr lang="it-IT" dirty="0"/>
          </a:p>
        </p:txBody>
      </p:sp>
    </p:spTree>
    <p:extLst>
      <p:ext uri="{BB962C8B-B14F-4D97-AF65-F5344CB8AC3E}">
        <p14:creationId xmlns:p14="http://schemas.microsoft.com/office/powerpoint/2010/main" val="36025259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609600"/>
            <a:ext cx="1906993" cy="5181601"/>
          </a:xfrm>
        </p:spPr>
        <p:txBody>
          <a:bodyPr vert="eaVert"/>
          <a:lstStyle>
            <a:lvl1pPr algn="l">
              <a:defRPr/>
            </a:lvl1pPr>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685346" y="609600"/>
            <a:ext cx="5744029" cy="5181601"/>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pPr>
              <a:defRPr/>
            </a:pPr>
            <a:fld id="{CB6358DC-C18E-4659-BC1A-5D110F289CFF}" type="datetime1">
              <a:rPr lang="it-IT" smtClean="0"/>
              <a:pPr>
                <a:defRPr/>
              </a:pPr>
              <a:t>09/11/2022</a:t>
            </a:fld>
            <a:endParaRPr lang="it-IT" dirty="0"/>
          </a:p>
        </p:txBody>
      </p:sp>
      <p:sp>
        <p:nvSpPr>
          <p:cNvPr id="5" name="Footer Placeholder 4"/>
          <p:cNvSpPr>
            <a:spLocks noGrp="1"/>
          </p:cNvSpPr>
          <p:nvPr>
            <p:ph type="ftr" sz="quarter" idx="11"/>
          </p:nvPr>
        </p:nvSpPr>
        <p:spPr/>
        <p:txBody>
          <a:bodyPr/>
          <a:lstStyle/>
          <a:p>
            <a:pPr>
              <a:defRPr/>
            </a:pPr>
            <a:r>
              <a:rPr lang="it-IT"/>
              <a:t>Commissione di Studio... - ODCEC Pistoia</a:t>
            </a:r>
            <a:endParaRPr lang="it-IT" dirty="0"/>
          </a:p>
        </p:txBody>
      </p:sp>
      <p:sp>
        <p:nvSpPr>
          <p:cNvPr id="6" name="Slide Number Placeholder 5"/>
          <p:cNvSpPr>
            <a:spLocks noGrp="1"/>
          </p:cNvSpPr>
          <p:nvPr>
            <p:ph type="sldNum" sz="quarter" idx="12"/>
          </p:nvPr>
        </p:nvSpPr>
        <p:spPr/>
        <p:txBody>
          <a:bodyPr/>
          <a:lstStyle/>
          <a:p>
            <a:pPr>
              <a:defRPr/>
            </a:pPr>
            <a:fld id="{48CE7B7B-CB1B-4D81-9EED-7C5F4AA0BCBE}" type="slidenum">
              <a:rPr lang="it-IT" smtClean="0"/>
              <a:pPr>
                <a:defRPr/>
              </a:pPr>
              <a:t>‹N›</a:t>
            </a:fld>
            <a:endParaRPr lang="it-IT" dirty="0"/>
          </a:p>
        </p:txBody>
      </p:sp>
    </p:spTree>
    <p:extLst>
      <p:ext uri="{BB962C8B-B14F-4D97-AF65-F5344CB8AC3E}">
        <p14:creationId xmlns:p14="http://schemas.microsoft.com/office/powerpoint/2010/main" val="3953512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Diapositiva titolo">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7" name="Titolo 6"/>
          <p:cNvSpPr>
            <a:spLocks noGrp="1"/>
          </p:cNvSpPr>
          <p:nvPr>
            <p:ph type="title"/>
          </p:nvPr>
        </p:nvSpPr>
        <p:spPr>
          <a:xfrm>
            <a:off x="628650" y="1535785"/>
            <a:ext cx="7886700" cy="1325563"/>
          </a:xfrm>
        </p:spPr>
        <p:txBody>
          <a:bodyPr/>
          <a:lstStyle>
            <a:lvl1pPr algn="ctr">
              <a:defRPr/>
            </a:lvl1pPr>
          </a:lstStyle>
          <a:p>
            <a:r>
              <a:rPr lang="it-IT" dirty="0"/>
              <a:t>Fare clic per modificare lo stile del titolo</a:t>
            </a:r>
          </a:p>
        </p:txBody>
      </p:sp>
      <p:sp>
        <p:nvSpPr>
          <p:cNvPr id="12" name="Segnaposto testo 11"/>
          <p:cNvSpPr>
            <a:spLocks noGrp="1"/>
          </p:cNvSpPr>
          <p:nvPr>
            <p:ph type="body" sz="quarter" idx="13"/>
          </p:nvPr>
        </p:nvSpPr>
        <p:spPr>
          <a:xfrm>
            <a:off x="6800118" y="164001"/>
            <a:ext cx="2046288" cy="273233"/>
          </a:xfrm>
        </p:spPr>
        <p:txBody>
          <a:bodyPr>
            <a:normAutofit/>
          </a:bodyPr>
          <a:lstStyle>
            <a:lvl1pPr marL="0" indent="0" algn="r">
              <a:lnSpc>
                <a:spcPct val="100000"/>
              </a:lnSpc>
              <a:spcBef>
                <a:spcPts val="0"/>
              </a:spcBef>
              <a:buNone/>
              <a:defRPr sz="1200" baseline="0"/>
            </a:lvl1pPr>
          </a:lstStyle>
          <a:p>
            <a:pPr lvl="0"/>
            <a:r>
              <a:rPr lang="it-IT"/>
              <a:t>Fare clic per modificare stili del testo dello schema</a:t>
            </a:r>
          </a:p>
        </p:txBody>
      </p:sp>
      <p:sp>
        <p:nvSpPr>
          <p:cNvPr id="5" name="Date Placeholder 3"/>
          <p:cNvSpPr>
            <a:spLocks noGrp="1"/>
          </p:cNvSpPr>
          <p:nvPr>
            <p:ph type="dt" sz="half" idx="14"/>
          </p:nvPr>
        </p:nvSpPr>
        <p:spPr/>
        <p:txBody>
          <a:bodyPr/>
          <a:lstStyle>
            <a:lvl1pPr>
              <a:defRPr/>
            </a:lvl1pPr>
          </a:lstStyle>
          <a:p>
            <a:pPr>
              <a:defRPr/>
            </a:pPr>
            <a:fld id="{6018A153-6FEB-489A-B7B9-59A424B8D3F6}" type="datetime1">
              <a:rPr lang="it-IT"/>
              <a:pPr>
                <a:defRPr/>
              </a:pPr>
              <a:t>09/11/2022</a:t>
            </a:fld>
            <a:endParaRPr lang="it-IT" dirty="0"/>
          </a:p>
        </p:txBody>
      </p:sp>
      <p:sp>
        <p:nvSpPr>
          <p:cNvPr id="6" name="Footer Placeholder 4"/>
          <p:cNvSpPr>
            <a:spLocks noGrp="1"/>
          </p:cNvSpPr>
          <p:nvPr>
            <p:ph type="ftr" sz="quarter" idx="15"/>
          </p:nvPr>
        </p:nvSpPr>
        <p:spPr/>
        <p:txBody>
          <a:bodyPr/>
          <a:lstStyle>
            <a:lvl1pPr>
              <a:defRPr/>
            </a:lvl1pPr>
          </a:lstStyle>
          <a:p>
            <a:pPr>
              <a:defRPr/>
            </a:pPr>
            <a:r>
              <a:rPr lang="it-IT" dirty="0"/>
              <a:t>Commissione di Studio... - ODCEC Pistoia</a:t>
            </a:r>
          </a:p>
        </p:txBody>
      </p:sp>
      <p:sp>
        <p:nvSpPr>
          <p:cNvPr id="8" name="Slide Number Placeholder 5"/>
          <p:cNvSpPr>
            <a:spLocks noGrp="1"/>
          </p:cNvSpPr>
          <p:nvPr>
            <p:ph type="sldNum" sz="quarter" idx="16"/>
          </p:nvPr>
        </p:nvSpPr>
        <p:spPr/>
        <p:txBody>
          <a:bodyPr/>
          <a:lstStyle>
            <a:lvl1pPr>
              <a:defRPr/>
            </a:lvl1pPr>
          </a:lstStyle>
          <a:p>
            <a:pPr>
              <a:defRPr/>
            </a:pPr>
            <a:fld id="{B3262003-859C-4B26-AEB5-0C065A083550}" type="slidenum">
              <a:rPr lang="it-IT"/>
              <a:pPr>
                <a:defRPr/>
              </a:pPr>
              <a:t>‹N›</a:t>
            </a:fld>
            <a:endParaRPr lang="it-IT" dirty="0"/>
          </a:p>
        </p:txBody>
      </p:sp>
    </p:spTree>
    <p:extLst>
      <p:ext uri="{BB962C8B-B14F-4D97-AF65-F5344CB8AC3E}">
        <p14:creationId xmlns:p14="http://schemas.microsoft.com/office/powerpoint/2010/main" val="21022236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2_Diapositiva titolo">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7" name="Titolo 6"/>
          <p:cNvSpPr>
            <a:spLocks noGrp="1"/>
          </p:cNvSpPr>
          <p:nvPr>
            <p:ph type="title"/>
          </p:nvPr>
        </p:nvSpPr>
        <p:spPr>
          <a:xfrm>
            <a:off x="628650" y="1535785"/>
            <a:ext cx="7886700" cy="1325563"/>
          </a:xfrm>
        </p:spPr>
        <p:txBody>
          <a:bodyPr/>
          <a:lstStyle>
            <a:lvl1pPr algn="ctr">
              <a:defRPr/>
            </a:lvl1pPr>
          </a:lstStyle>
          <a:p>
            <a:r>
              <a:rPr lang="it-IT" dirty="0"/>
              <a:t>Fare clic per modificare lo stile del titolo</a:t>
            </a:r>
          </a:p>
        </p:txBody>
      </p:sp>
      <p:sp>
        <p:nvSpPr>
          <p:cNvPr id="12" name="Segnaposto testo 11"/>
          <p:cNvSpPr>
            <a:spLocks noGrp="1"/>
          </p:cNvSpPr>
          <p:nvPr>
            <p:ph type="body" sz="quarter" idx="13"/>
          </p:nvPr>
        </p:nvSpPr>
        <p:spPr>
          <a:xfrm>
            <a:off x="6800118" y="164001"/>
            <a:ext cx="2046288" cy="273233"/>
          </a:xfrm>
        </p:spPr>
        <p:txBody>
          <a:bodyPr>
            <a:normAutofit/>
          </a:bodyPr>
          <a:lstStyle>
            <a:lvl1pPr marL="0" indent="0" algn="r">
              <a:lnSpc>
                <a:spcPct val="100000"/>
              </a:lnSpc>
              <a:spcBef>
                <a:spcPts val="0"/>
              </a:spcBef>
              <a:buNone/>
              <a:defRPr sz="1200" baseline="0"/>
            </a:lvl1pPr>
          </a:lstStyle>
          <a:p>
            <a:pPr lvl="0"/>
            <a:r>
              <a:rPr lang="it-IT"/>
              <a:t>Fare clic per modificare stili del testo dello schema</a:t>
            </a:r>
          </a:p>
        </p:txBody>
      </p:sp>
      <p:sp>
        <p:nvSpPr>
          <p:cNvPr id="5" name="Date Placeholder 3"/>
          <p:cNvSpPr>
            <a:spLocks noGrp="1"/>
          </p:cNvSpPr>
          <p:nvPr>
            <p:ph type="dt" sz="half" idx="14"/>
          </p:nvPr>
        </p:nvSpPr>
        <p:spPr/>
        <p:txBody>
          <a:bodyPr/>
          <a:lstStyle>
            <a:lvl1pPr>
              <a:defRPr/>
            </a:lvl1pPr>
          </a:lstStyle>
          <a:p>
            <a:pPr>
              <a:defRPr/>
            </a:pPr>
            <a:fld id="{6018A153-6FEB-489A-B7B9-59A424B8D3F6}" type="datetime1">
              <a:rPr lang="it-IT"/>
              <a:pPr>
                <a:defRPr/>
              </a:pPr>
              <a:t>09/11/2022</a:t>
            </a:fld>
            <a:endParaRPr lang="it-IT" dirty="0"/>
          </a:p>
        </p:txBody>
      </p:sp>
      <p:sp>
        <p:nvSpPr>
          <p:cNvPr id="6" name="Footer Placeholder 4"/>
          <p:cNvSpPr>
            <a:spLocks noGrp="1"/>
          </p:cNvSpPr>
          <p:nvPr>
            <p:ph type="ftr" sz="quarter" idx="15"/>
          </p:nvPr>
        </p:nvSpPr>
        <p:spPr/>
        <p:txBody>
          <a:bodyPr/>
          <a:lstStyle>
            <a:lvl1pPr>
              <a:defRPr/>
            </a:lvl1pPr>
          </a:lstStyle>
          <a:p>
            <a:pPr>
              <a:defRPr/>
            </a:pPr>
            <a:r>
              <a:rPr lang="it-IT" dirty="0"/>
              <a:t>Commissione di Studio... - ODCEC Pistoia</a:t>
            </a:r>
          </a:p>
        </p:txBody>
      </p:sp>
      <p:sp>
        <p:nvSpPr>
          <p:cNvPr id="8" name="Slide Number Placeholder 5"/>
          <p:cNvSpPr>
            <a:spLocks noGrp="1"/>
          </p:cNvSpPr>
          <p:nvPr>
            <p:ph type="sldNum" sz="quarter" idx="16"/>
          </p:nvPr>
        </p:nvSpPr>
        <p:spPr/>
        <p:txBody>
          <a:bodyPr/>
          <a:lstStyle>
            <a:lvl1pPr>
              <a:defRPr/>
            </a:lvl1pPr>
          </a:lstStyle>
          <a:p>
            <a:pPr>
              <a:defRPr/>
            </a:pPr>
            <a:fld id="{B3262003-859C-4B26-AEB5-0C065A083550}" type="slidenum">
              <a:rPr lang="it-IT"/>
              <a:pPr>
                <a:defRPr/>
              </a:pPr>
              <a:t>‹N›</a:t>
            </a:fld>
            <a:endParaRPr lang="it-IT" dirty="0"/>
          </a:p>
        </p:txBody>
      </p:sp>
    </p:spTree>
    <p:extLst>
      <p:ext uri="{BB962C8B-B14F-4D97-AF65-F5344CB8AC3E}">
        <p14:creationId xmlns:p14="http://schemas.microsoft.com/office/powerpoint/2010/main" val="312843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defRPr>
            </a:lvl1pPr>
          </a:lstStyle>
          <a:p>
            <a:r>
              <a:rPr lang="it-IT" dirty="0"/>
              <a:t>Fare clic per modificare lo stile del titolo</a:t>
            </a:r>
            <a:endParaRPr lang="en-US" dirty="0"/>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4" name="Date Placeholder 3"/>
          <p:cNvSpPr>
            <a:spLocks noGrp="1"/>
          </p:cNvSpPr>
          <p:nvPr>
            <p:ph type="dt" sz="half" idx="10"/>
          </p:nvPr>
        </p:nvSpPr>
        <p:spPr/>
        <p:txBody>
          <a:bodyPr/>
          <a:lstStyle/>
          <a:p>
            <a:pPr>
              <a:defRPr/>
            </a:pPr>
            <a:fld id="{D75BCB03-C5DB-44CE-A5F0-C86ABE8F92B2}" type="datetime1">
              <a:rPr lang="it-IT" smtClean="0"/>
              <a:pPr>
                <a:defRPr/>
              </a:pPr>
              <a:t>09/11/2022</a:t>
            </a:fld>
            <a:endParaRPr lang="it-IT" dirty="0"/>
          </a:p>
        </p:txBody>
      </p:sp>
      <p:sp>
        <p:nvSpPr>
          <p:cNvPr id="5" name="Footer Placeholder 4"/>
          <p:cNvSpPr>
            <a:spLocks noGrp="1"/>
          </p:cNvSpPr>
          <p:nvPr>
            <p:ph type="ftr" sz="quarter" idx="11"/>
          </p:nvPr>
        </p:nvSpPr>
        <p:spPr/>
        <p:txBody>
          <a:bodyPr/>
          <a:lstStyle/>
          <a:p>
            <a:pPr>
              <a:defRPr/>
            </a:pPr>
            <a:r>
              <a:rPr lang="it-IT"/>
              <a:t>Commissione di Studio... - ODCEC Pistoia</a:t>
            </a:r>
            <a:endParaRPr lang="it-IT" dirty="0"/>
          </a:p>
        </p:txBody>
      </p:sp>
      <p:sp>
        <p:nvSpPr>
          <p:cNvPr id="6" name="Slide Number Placeholder 5"/>
          <p:cNvSpPr>
            <a:spLocks noGrp="1"/>
          </p:cNvSpPr>
          <p:nvPr>
            <p:ph type="sldNum" sz="quarter" idx="12"/>
          </p:nvPr>
        </p:nvSpPr>
        <p:spPr/>
        <p:txBody>
          <a:bodyPr/>
          <a:lstStyle/>
          <a:p>
            <a:pPr>
              <a:defRPr/>
            </a:pPr>
            <a:fld id="{47630C60-DBFD-4755-9EA0-91C59CA2B708}" type="slidenum">
              <a:rPr lang="it-IT" smtClean="0"/>
              <a:pPr>
                <a:defRPr/>
              </a:pPr>
              <a:t>‹N›</a:t>
            </a:fld>
            <a:endParaRPr lang="it-IT" dirty="0"/>
          </a:p>
        </p:txBody>
      </p:sp>
      <p:pic>
        <p:nvPicPr>
          <p:cNvPr id="7" name="Immagine 6"/>
          <p:cNvPicPr>
            <a:picLocks noChangeAspect="1"/>
          </p:cNvPicPr>
          <p:nvPr userDrawn="1"/>
        </p:nvPicPr>
        <p:blipFill>
          <a:blip r:embed="rId2"/>
          <a:stretch>
            <a:fillRect/>
          </a:stretch>
        </p:blipFill>
        <p:spPr>
          <a:xfrm>
            <a:off x="106023" y="166604"/>
            <a:ext cx="1521610" cy="656244"/>
          </a:xfrm>
          <a:prstGeom prst="rect">
            <a:avLst/>
          </a:prstGeom>
        </p:spPr>
      </p:pic>
      <p:sp>
        <p:nvSpPr>
          <p:cNvPr id="8" name="Rettangolo 7"/>
          <p:cNvSpPr/>
          <p:nvPr userDrawn="1"/>
        </p:nvSpPr>
        <p:spPr>
          <a:xfrm>
            <a:off x="1669306" y="-16276"/>
            <a:ext cx="5797402" cy="512961"/>
          </a:xfrm>
          <a:prstGeom prst="rect">
            <a:avLst/>
          </a:prstGeom>
        </p:spPr>
        <p:txBody>
          <a:bodyPr wrap="square">
            <a:spAutoFit/>
          </a:bodyPr>
          <a:lstStyle/>
          <a:p>
            <a:pPr marR="64008" lvl="0" algn="ctr" defTabSz="914400">
              <a:spcBef>
                <a:spcPts val="400"/>
              </a:spcBef>
              <a:buClr>
                <a:schemeClr val="accent1"/>
              </a:buClr>
              <a:buSzPct val="68000"/>
              <a:defRPr/>
            </a:pPr>
            <a:r>
              <a:rPr lang="it-IT" sz="1200" dirty="0">
                <a:solidFill>
                  <a:schemeClr val="bg1"/>
                </a:solidFill>
                <a:latin typeface="Palatino Linotype" panose="02040502050505030304" pitchFamily="18" charset="0"/>
              </a:rPr>
              <a:t>Organismo di studio Area giudiziale</a:t>
            </a:r>
          </a:p>
          <a:p>
            <a:pPr marR="64008" lvl="0" algn="ctr" defTabSz="914400">
              <a:spcBef>
                <a:spcPts val="400"/>
              </a:spcBef>
              <a:buClr>
                <a:schemeClr val="accent1"/>
              </a:buClr>
              <a:buSzPct val="68000"/>
              <a:defRPr/>
            </a:pPr>
            <a:r>
              <a:rPr lang="it-IT" sz="1200" dirty="0">
                <a:solidFill>
                  <a:schemeClr val="bg1"/>
                </a:solidFill>
                <a:latin typeface="Palatino Linotype" panose="02040502050505030304" pitchFamily="18" charset="0"/>
              </a:rPr>
              <a:t>Sezione Procedure</a:t>
            </a:r>
            <a:r>
              <a:rPr lang="it-IT" sz="1200" baseline="0" dirty="0">
                <a:solidFill>
                  <a:schemeClr val="bg1"/>
                </a:solidFill>
                <a:latin typeface="Palatino Linotype" panose="02040502050505030304" pitchFamily="18" charset="0"/>
              </a:rPr>
              <a:t> Concorsuali</a:t>
            </a:r>
            <a:endParaRPr lang="it-IT" sz="1200" dirty="0">
              <a:solidFill>
                <a:schemeClr val="bg1"/>
              </a:solidFill>
              <a:latin typeface="Palatino Linotype" panose="02040502050505030304" pitchFamily="18" charset="0"/>
            </a:endParaRPr>
          </a:p>
        </p:txBody>
      </p:sp>
      <p:sp>
        <p:nvSpPr>
          <p:cNvPr id="9" name="Segnaposto piè di pagina 4"/>
          <p:cNvSpPr txBox="1">
            <a:spLocks/>
          </p:cNvSpPr>
          <p:nvPr userDrawn="1"/>
        </p:nvSpPr>
        <p:spPr>
          <a:xfrm>
            <a:off x="-658974" y="6550789"/>
            <a:ext cx="4938366" cy="243203"/>
          </a:xfrm>
          <a:prstGeom prst="rect">
            <a:avLst/>
          </a:prstGeom>
        </p:spPr>
        <p:txBody>
          <a:bodyPr vert="horz" lIns="91440" tIns="45720" rIns="91440" bIns="45720" rtlCol="0" anchor="ctr"/>
          <a:lstStyle>
            <a:defPPr>
              <a:defRPr lang="it-IT"/>
            </a:defPPr>
            <a:lvl1pPr algn="l" rtl="0" eaLnBrk="0" fontAlgn="base" hangingPunct="0">
              <a:spcBef>
                <a:spcPct val="0"/>
              </a:spcBef>
              <a:spcAft>
                <a:spcPct val="0"/>
              </a:spcAft>
              <a:defRPr sz="750" kern="1200">
                <a:solidFill>
                  <a:schemeClr val="tx1">
                    <a:tint val="75000"/>
                  </a:schemeClr>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lgn="ctr"/>
            <a:r>
              <a:rPr lang="it-IT" sz="1000" i="1" dirty="0">
                <a:solidFill>
                  <a:schemeClr val="bg1"/>
                </a:solidFill>
                <a:latin typeface="Palatino Linotype" panose="02040502050505030304" pitchFamily="18" charset="0"/>
              </a:rPr>
              <a:t>Dott. Federico Viareggi – Montecatini Terme, 4 marzo 2019</a:t>
            </a:r>
          </a:p>
        </p:txBody>
      </p:sp>
    </p:spTree>
    <p:extLst>
      <p:ext uri="{BB962C8B-B14F-4D97-AF65-F5344CB8AC3E}">
        <p14:creationId xmlns:p14="http://schemas.microsoft.com/office/powerpoint/2010/main" val="3075371590"/>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921933" y="657227"/>
            <a:ext cx="7300134" cy="2852737"/>
          </a:xfrm>
        </p:spPr>
        <p:txBody>
          <a:bodyPr anchor="b">
            <a:normAutofit/>
          </a:bodyPr>
          <a:lstStyle>
            <a:lvl1pPr>
              <a:defRPr sz="2550"/>
            </a:lvl1pPr>
          </a:lstStyle>
          <a:p>
            <a:r>
              <a:rPr lang="it-IT"/>
              <a:t>Fare clic per modificare lo stile del titolo</a:t>
            </a:r>
            <a:endParaRPr lang="en-US" dirty="0"/>
          </a:p>
        </p:txBody>
      </p:sp>
      <p:sp>
        <p:nvSpPr>
          <p:cNvPr id="3" name="Text Placeholder 2"/>
          <p:cNvSpPr>
            <a:spLocks noGrp="1"/>
          </p:cNvSpPr>
          <p:nvPr>
            <p:ph type="body" idx="1"/>
          </p:nvPr>
        </p:nvSpPr>
        <p:spPr>
          <a:xfrm>
            <a:off x="921933" y="3602039"/>
            <a:ext cx="7300134" cy="1500187"/>
          </a:xfrm>
        </p:spPr>
        <p:txBody>
          <a:bodyPr/>
          <a:lstStyle>
            <a:lvl1pPr marL="0" indent="0" algn="ctr">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pPr>
              <a:defRPr/>
            </a:pPr>
            <a:fld id="{4E676785-CA65-4451-A68E-31022D1E6FEC}" type="datetime1">
              <a:rPr lang="it-IT" smtClean="0"/>
              <a:pPr>
                <a:defRPr/>
              </a:pPr>
              <a:t>09/11/2022</a:t>
            </a:fld>
            <a:endParaRPr lang="it-IT" dirty="0"/>
          </a:p>
        </p:txBody>
      </p:sp>
      <p:sp>
        <p:nvSpPr>
          <p:cNvPr id="5" name="Footer Placeholder 4"/>
          <p:cNvSpPr>
            <a:spLocks noGrp="1"/>
          </p:cNvSpPr>
          <p:nvPr>
            <p:ph type="ftr" sz="quarter" idx="11"/>
          </p:nvPr>
        </p:nvSpPr>
        <p:spPr/>
        <p:txBody>
          <a:bodyPr/>
          <a:lstStyle/>
          <a:p>
            <a:pPr>
              <a:defRPr/>
            </a:pPr>
            <a:r>
              <a:rPr lang="it-IT"/>
              <a:t>Commissione di Studio... - ODCEC Pistoia</a:t>
            </a:r>
            <a:endParaRPr lang="it-IT" dirty="0"/>
          </a:p>
        </p:txBody>
      </p:sp>
      <p:sp>
        <p:nvSpPr>
          <p:cNvPr id="6" name="Slide Number Placeholder 5"/>
          <p:cNvSpPr>
            <a:spLocks noGrp="1"/>
          </p:cNvSpPr>
          <p:nvPr>
            <p:ph type="sldNum" sz="quarter" idx="12"/>
          </p:nvPr>
        </p:nvSpPr>
        <p:spPr/>
        <p:txBody>
          <a:bodyPr/>
          <a:lstStyle/>
          <a:p>
            <a:pPr>
              <a:defRPr/>
            </a:pPr>
            <a:fld id="{9DFCD6D4-7879-4EE8-B3B0-FC1DB85E3A4A}" type="slidenum">
              <a:rPr lang="it-IT" smtClean="0"/>
              <a:pPr>
                <a:defRPr/>
              </a:pPr>
              <a:t>‹N›</a:t>
            </a:fld>
            <a:endParaRPr lang="it-IT" dirty="0"/>
          </a:p>
        </p:txBody>
      </p:sp>
    </p:spTree>
    <p:extLst>
      <p:ext uri="{BB962C8B-B14F-4D97-AF65-F5344CB8AC3E}">
        <p14:creationId xmlns:p14="http://schemas.microsoft.com/office/powerpoint/2010/main" val="1021497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6321"/>
          </a:xfrm>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685346" y="2088320"/>
            <a:ext cx="3829503" cy="3702881"/>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30052" y="2088320"/>
            <a:ext cx="3820616" cy="3702881"/>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pPr>
              <a:defRPr/>
            </a:pPr>
            <a:fld id="{4A4BA73B-2824-4252-B51D-7724EF9B1E6D}" type="datetime1">
              <a:rPr lang="it-IT" smtClean="0"/>
              <a:pPr>
                <a:defRPr/>
              </a:pPr>
              <a:t>09/11/2022</a:t>
            </a:fld>
            <a:endParaRPr lang="it-IT" dirty="0"/>
          </a:p>
        </p:txBody>
      </p:sp>
      <p:sp>
        <p:nvSpPr>
          <p:cNvPr id="6" name="Footer Placeholder 5"/>
          <p:cNvSpPr>
            <a:spLocks noGrp="1"/>
          </p:cNvSpPr>
          <p:nvPr>
            <p:ph type="ftr" sz="quarter" idx="11"/>
          </p:nvPr>
        </p:nvSpPr>
        <p:spPr/>
        <p:txBody>
          <a:bodyPr/>
          <a:lstStyle/>
          <a:p>
            <a:pPr>
              <a:defRPr/>
            </a:pPr>
            <a:r>
              <a:rPr lang="it-IT"/>
              <a:t>Commissione di Studio... - ODCEC Pistoia</a:t>
            </a:r>
            <a:endParaRPr lang="it-IT" dirty="0"/>
          </a:p>
        </p:txBody>
      </p:sp>
      <p:sp>
        <p:nvSpPr>
          <p:cNvPr id="7" name="Slide Number Placeholder 6"/>
          <p:cNvSpPr>
            <a:spLocks noGrp="1"/>
          </p:cNvSpPr>
          <p:nvPr>
            <p:ph type="sldNum" sz="quarter" idx="12"/>
          </p:nvPr>
        </p:nvSpPr>
        <p:spPr/>
        <p:txBody>
          <a:bodyPr/>
          <a:lstStyle/>
          <a:p>
            <a:pPr>
              <a:defRPr/>
            </a:pPr>
            <a:fld id="{B169ADC3-3925-42A4-8679-78EF0579ADEF}" type="slidenum">
              <a:rPr lang="it-IT" smtClean="0"/>
              <a:pPr>
                <a:defRPr/>
              </a:pPr>
              <a:t>‹N›</a:t>
            </a:fld>
            <a:endParaRPr lang="it-IT" dirty="0"/>
          </a:p>
        </p:txBody>
      </p:sp>
    </p:spTree>
    <p:extLst>
      <p:ext uri="{BB962C8B-B14F-4D97-AF65-F5344CB8AC3E}">
        <p14:creationId xmlns:p14="http://schemas.microsoft.com/office/powerpoint/2010/main" val="3256951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5563"/>
          </a:xfrm>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856354" y="2088320"/>
            <a:ext cx="3659399" cy="823912"/>
          </a:xfrm>
        </p:spPr>
        <p:txBody>
          <a:bodyPr anchor="b"/>
          <a:lstStyle>
            <a:lvl1pPr marL="0" indent="0">
              <a:lnSpc>
                <a:spcPct val="100000"/>
              </a:lnSpc>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stili del testo dello schema</a:t>
            </a:r>
          </a:p>
        </p:txBody>
      </p:sp>
      <p:sp>
        <p:nvSpPr>
          <p:cNvPr id="4" name="Content Placeholder 3"/>
          <p:cNvSpPr>
            <a:spLocks noGrp="1"/>
          </p:cNvSpPr>
          <p:nvPr>
            <p:ph sz="half" idx="2"/>
          </p:nvPr>
        </p:nvSpPr>
        <p:spPr>
          <a:xfrm>
            <a:off x="685346" y="2912232"/>
            <a:ext cx="3830406" cy="287896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801502" y="2088320"/>
            <a:ext cx="3649166" cy="823912"/>
          </a:xfrm>
        </p:spPr>
        <p:txBody>
          <a:bodyPr anchor="b"/>
          <a:lstStyle>
            <a:lvl1pPr marL="0" indent="0">
              <a:lnSpc>
                <a:spcPct val="100000"/>
              </a:lnSpc>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stili del testo dello schema</a:t>
            </a:r>
          </a:p>
        </p:txBody>
      </p:sp>
      <p:sp>
        <p:nvSpPr>
          <p:cNvPr id="6" name="Content Placeholder 5"/>
          <p:cNvSpPr>
            <a:spLocks noGrp="1"/>
          </p:cNvSpPr>
          <p:nvPr>
            <p:ph sz="quarter" idx="4"/>
          </p:nvPr>
        </p:nvSpPr>
        <p:spPr>
          <a:xfrm>
            <a:off x="4629150" y="2912232"/>
            <a:ext cx="3821518" cy="287896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pPr>
              <a:defRPr/>
            </a:pPr>
            <a:fld id="{21012905-4CC1-4B7D-A79A-B7D394304552}" type="datetime1">
              <a:rPr lang="it-IT" smtClean="0"/>
              <a:pPr>
                <a:defRPr/>
              </a:pPr>
              <a:t>09/11/2022</a:t>
            </a:fld>
            <a:endParaRPr lang="it-IT" dirty="0"/>
          </a:p>
        </p:txBody>
      </p:sp>
      <p:sp>
        <p:nvSpPr>
          <p:cNvPr id="8" name="Footer Placeholder 7"/>
          <p:cNvSpPr>
            <a:spLocks noGrp="1"/>
          </p:cNvSpPr>
          <p:nvPr>
            <p:ph type="ftr" sz="quarter" idx="11"/>
          </p:nvPr>
        </p:nvSpPr>
        <p:spPr/>
        <p:txBody>
          <a:bodyPr/>
          <a:lstStyle/>
          <a:p>
            <a:pPr>
              <a:defRPr/>
            </a:pPr>
            <a:r>
              <a:rPr lang="it-IT"/>
              <a:t>Commissione di Studio... - ODCEC Pistoia</a:t>
            </a:r>
            <a:endParaRPr lang="it-IT" dirty="0"/>
          </a:p>
        </p:txBody>
      </p:sp>
      <p:sp>
        <p:nvSpPr>
          <p:cNvPr id="9" name="Slide Number Placeholder 8"/>
          <p:cNvSpPr>
            <a:spLocks noGrp="1"/>
          </p:cNvSpPr>
          <p:nvPr>
            <p:ph type="sldNum" sz="quarter" idx="12"/>
          </p:nvPr>
        </p:nvSpPr>
        <p:spPr/>
        <p:txBody>
          <a:bodyPr/>
          <a:lstStyle/>
          <a:p>
            <a:pPr>
              <a:defRPr/>
            </a:pPr>
            <a:fld id="{ABB4CD02-C5AA-48BA-A7D6-0ADFFF0FAD55}" type="slidenum">
              <a:rPr lang="it-IT" smtClean="0"/>
              <a:pPr>
                <a:defRPr/>
              </a:pPr>
              <a:t>‹N›</a:t>
            </a:fld>
            <a:endParaRPr lang="it-IT" dirty="0"/>
          </a:p>
        </p:txBody>
      </p:sp>
    </p:spTree>
    <p:extLst>
      <p:ext uri="{BB962C8B-B14F-4D97-AF65-F5344CB8AC3E}">
        <p14:creationId xmlns:p14="http://schemas.microsoft.com/office/powerpoint/2010/main" val="2736428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pPr>
              <a:defRPr/>
            </a:pPr>
            <a:fld id="{A8B19D26-3734-44B8-928F-F240C324FF65}" type="datetime1">
              <a:rPr lang="it-IT" smtClean="0"/>
              <a:pPr>
                <a:defRPr/>
              </a:pPr>
              <a:t>09/11/2022</a:t>
            </a:fld>
            <a:endParaRPr lang="it-IT" dirty="0"/>
          </a:p>
        </p:txBody>
      </p:sp>
      <p:sp>
        <p:nvSpPr>
          <p:cNvPr id="4" name="Footer Placeholder 3"/>
          <p:cNvSpPr>
            <a:spLocks noGrp="1"/>
          </p:cNvSpPr>
          <p:nvPr>
            <p:ph type="ftr" sz="quarter" idx="11"/>
          </p:nvPr>
        </p:nvSpPr>
        <p:spPr/>
        <p:txBody>
          <a:bodyPr/>
          <a:lstStyle/>
          <a:p>
            <a:pPr>
              <a:defRPr/>
            </a:pPr>
            <a:r>
              <a:rPr lang="it-IT"/>
              <a:t>Commissione di Studio... - ODCEC Pistoia</a:t>
            </a:r>
            <a:endParaRPr lang="it-IT" dirty="0"/>
          </a:p>
        </p:txBody>
      </p:sp>
      <p:sp>
        <p:nvSpPr>
          <p:cNvPr id="5" name="Slide Number Placeholder 4"/>
          <p:cNvSpPr>
            <a:spLocks noGrp="1"/>
          </p:cNvSpPr>
          <p:nvPr>
            <p:ph type="sldNum" sz="quarter" idx="12"/>
          </p:nvPr>
        </p:nvSpPr>
        <p:spPr/>
        <p:txBody>
          <a:bodyPr/>
          <a:lstStyle/>
          <a:p>
            <a:pPr>
              <a:defRPr/>
            </a:pPr>
            <a:fld id="{C5A7580D-F6C5-4B9C-B76C-77306C758617}" type="slidenum">
              <a:rPr lang="it-IT" smtClean="0"/>
              <a:pPr>
                <a:defRPr/>
              </a:pPr>
              <a:t>‹N›</a:t>
            </a:fld>
            <a:endParaRPr lang="it-IT" dirty="0"/>
          </a:p>
        </p:txBody>
      </p:sp>
    </p:spTree>
    <p:extLst>
      <p:ext uri="{BB962C8B-B14F-4D97-AF65-F5344CB8AC3E}">
        <p14:creationId xmlns:p14="http://schemas.microsoft.com/office/powerpoint/2010/main" val="14253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CCBB330D-518A-4A26-9C0A-3AB532C9EFE3}" type="datetime1">
              <a:rPr lang="it-IT" smtClean="0"/>
              <a:pPr>
                <a:defRPr/>
              </a:pPr>
              <a:t>09/11/2022</a:t>
            </a:fld>
            <a:endParaRPr lang="it-IT" dirty="0"/>
          </a:p>
        </p:txBody>
      </p:sp>
      <p:sp>
        <p:nvSpPr>
          <p:cNvPr id="3" name="Footer Placeholder 2"/>
          <p:cNvSpPr>
            <a:spLocks noGrp="1"/>
          </p:cNvSpPr>
          <p:nvPr>
            <p:ph type="ftr" sz="quarter" idx="11"/>
          </p:nvPr>
        </p:nvSpPr>
        <p:spPr/>
        <p:txBody>
          <a:bodyPr/>
          <a:lstStyle/>
          <a:p>
            <a:pPr>
              <a:defRPr/>
            </a:pPr>
            <a:r>
              <a:rPr lang="it-IT"/>
              <a:t>Commissione di Studio... - ODCEC Pistoia</a:t>
            </a:r>
            <a:endParaRPr lang="it-IT" dirty="0"/>
          </a:p>
        </p:txBody>
      </p:sp>
      <p:sp>
        <p:nvSpPr>
          <p:cNvPr id="4" name="Slide Number Placeholder 3"/>
          <p:cNvSpPr>
            <a:spLocks noGrp="1"/>
          </p:cNvSpPr>
          <p:nvPr>
            <p:ph type="sldNum" sz="quarter" idx="12"/>
          </p:nvPr>
        </p:nvSpPr>
        <p:spPr/>
        <p:txBody>
          <a:bodyPr/>
          <a:lstStyle/>
          <a:p>
            <a:pPr>
              <a:defRPr/>
            </a:pPr>
            <a:fld id="{90096049-7999-42B8-BCA9-4F330ACC1969}" type="slidenum">
              <a:rPr lang="it-IT" smtClean="0"/>
              <a:pPr>
                <a:defRPr/>
              </a:pPr>
              <a:t>‹N›</a:t>
            </a:fld>
            <a:endParaRPr lang="it-IT" dirty="0"/>
          </a:p>
        </p:txBody>
      </p:sp>
    </p:spTree>
    <p:extLst>
      <p:ext uri="{BB962C8B-B14F-4D97-AF65-F5344CB8AC3E}">
        <p14:creationId xmlns:p14="http://schemas.microsoft.com/office/powerpoint/2010/main" val="2239461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2949178" cy="2362200"/>
          </a:xfrm>
        </p:spPr>
        <p:txBody>
          <a:bodyPr anchor="b">
            <a:normAutofit/>
          </a:bodyPr>
          <a:lstStyle>
            <a:lvl1pPr>
              <a:defRPr sz="2100"/>
            </a:lvl1pPr>
          </a:lstStyle>
          <a:p>
            <a:r>
              <a:rPr lang="it-IT"/>
              <a:t>Fare clic per modificare lo stile del titolo</a:t>
            </a:r>
            <a:endParaRPr lang="en-US" dirty="0"/>
          </a:p>
        </p:txBody>
      </p:sp>
      <p:sp>
        <p:nvSpPr>
          <p:cNvPr id="3" name="Content Placeholder 2"/>
          <p:cNvSpPr>
            <a:spLocks noGrp="1"/>
          </p:cNvSpPr>
          <p:nvPr>
            <p:ph idx="1"/>
          </p:nvPr>
        </p:nvSpPr>
        <p:spPr>
          <a:xfrm>
            <a:off x="3808548" y="609600"/>
            <a:ext cx="4642119" cy="5181600"/>
          </a:xfrm>
        </p:spPr>
        <p:txBody>
          <a:bodyPr anchor="ct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87921" y="2971801"/>
            <a:ext cx="2949178" cy="2819399"/>
          </a:xfrm>
        </p:spPr>
        <p:txBody>
          <a:bodyP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pPr>
              <a:defRPr/>
            </a:pPr>
            <a:fld id="{C24B3760-B682-441B-A284-69E71CF1953F}" type="datetime1">
              <a:rPr lang="it-IT" smtClean="0"/>
              <a:pPr>
                <a:defRPr/>
              </a:pPr>
              <a:t>09/11/2022</a:t>
            </a:fld>
            <a:endParaRPr lang="it-IT" dirty="0"/>
          </a:p>
        </p:txBody>
      </p:sp>
      <p:sp>
        <p:nvSpPr>
          <p:cNvPr id="6" name="Footer Placeholder 5"/>
          <p:cNvSpPr>
            <a:spLocks noGrp="1"/>
          </p:cNvSpPr>
          <p:nvPr>
            <p:ph type="ftr" sz="quarter" idx="11"/>
          </p:nvPr>
        </p:nvSpPr>
        <p:spPr/>
        <p:txBody>
          <a:bodyPr/>
          <a:lstStyle/>
          <a:p>
            <a:pPr>
              <a:defRPr/>
            </a:pPr>
            <a:r>
              <a:rPr lang="it-IT"/>
              <a:t>Commissione di Studio... - ODCEC Pistoia</a:t>
            </a:r>
            <a:endParaRPr lang="it-IT" dirty="0"/>
          </a:p>
        </p:txBody>
      </p:sp>
      <p:sp>
        <p:nvSpPr>
          <p:cNvPr id="7" name="Slide Number Placeholder 6"/>
          <p:cNvSpPr>
            <a:spLocks noGrp="1"/>
          </p:cNvSpPr>
          <p:nvPr>
            <p:ph type="sldNum" sz="quarter" idx="12"/>
          </p:nvPr>
        </p:nvSpPr>
        <p:spPr/>
        <p:txBody>
          <a:bodyPr/>
          <a:lstStyle/>
          <a:p>
            <a:pPr>
              <a:defRPr/>
            </a:pPr>
            <a:fld id="{416D234A-B028-4187-B7FA-FF6D32FE8156}" type="slidenum">
              <a:rPr lang="it-IT" smtClean="0"/>
              <a:pPr>
                <a:defRPr/>
              </a:pPr>
              <a:t>‹N›</a:t>
            </a:fld>
            <a:endParaRPr lang="it-IT" dirty="0"/>
          </a:p>
        </p:txBody>
      </p:sp>
    </p:spTree>
    <p:extLst>
      <p:ext uri="{BB962C8B-B14F-4D97-AF65-F5344CB8AC3E}">
        <p14:creationId xmlns:p14="http://schemas.microsoft.com/office/powerpoint/2010/main" val="1592249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4447330" cy="2362200"/>
          </a:xfrm>
        </p:spPr>
        <p:txBody>
          <a:bodyPr anchor="b">
            <a:normAutofit/>
          </a:bodyPr>
          <a:lstStyle>
            <a:lvl1pPr>
              <a:defRPr sz="240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5568603" y="758881"/>
            <a:ext cx="2441517"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85345" y="2971800"/>
            <a:ext cx="4451213" cy="2819400"/>
          </a:xfrm>
        </p:spPr>
        <p:txBody>
          <a:bodyPr>
            <a:normAutofit/>
          </a:bodyPr>
          <a:lstStyle>
            <a:lvl1pPr marL="0" indent="0" algn="ctr">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pPr>
              <a:defRPr/>
            </a:pPr>
            <a:fld id="{29E27580-2FA0-4CC8-BDEA-73B7766880F7}" type="datetime1">
              <a:rPr lang="it-IT" smtClean="0"/>
              <a:pPr>
                <a:defRPr/>
              </a:pPr>
              <a:t>09/11/2022</a:t>
            </a:fld>
            <a:endParaRPr lang="it-IT" dirty="0"/>
          </a:p>
        </p:txBody>
      </p:sp>
      <p:sp>
        <p:nvSpPr>
          <p:cNvPr id="6" name="Footer Placeholder 5"/>
          <p:cNvSpPr>
            <a:spLocks noGrp="1"/>
          </p:cNvSpPr>
          <p:nvPr>
            <p:ph type="ftr" sz="quarter" idx="11"/>
          </p:nvPr>
        </p:nvSpPr>
        <p:spPr/>
        <p:txBody>
          <a:bodyPr/>
          <a:lstStyle/>
          <a:p>
            <a:pPr>
              <a:defRPr/>
            </a:pPr>
            <a:r>
              <a:rPr lang="it-IT"/>
              <a:t>Commissione di Studio... - ODCEC Pistoia</a:t>
            </a:r>
            <a:endParaRPr lang="it-IT" dirty="0"/>
          </a:p>
        </p:txBody>
      </p:sp>
      <p:sp>
        <p:nvSpPr>
          <p:cNvPr id="7" name="Slide Number Placeholder 6"/>
          <p:cNvSpPr>
            <a:spLocks noGrp="1"/>
          </p:cNvSpPr>
          <p:nvPr>
            <p:ph type="sldNum" sz="quarter" idx="12"/>
          </p:nvPr>
        </p:nvSpPr>
        <p:spPr/>
        <p:txBody>
          <a:bodyPr/>
          <a:lstStyle/>
          <a:p>
            <a:pPr>
              <a:defRPr/>
            </a:pPr>
            <a:fld id="{BA4E28D1-7958-43EF-971D-00321CCE2057}" type="slidenum">
              <a:rPr lang="it-IT" smtClean="0"/>
              <a:pPr>
                <a:defRPr/>
              </a:pPr>
              <a:t>‹N›</a:t>
            </a:fld>
            <a:endParaRPr lang="it-IT" dirty="0"/>
          </a:p>
        </p:txBody>
      </p:sp>
    </p:spTree>
    <p:extLst>
      <p:ext uri="{BB962C8B-B14F-4D97-AF65-F5344CB8AC3E}">
        <p14:creationId xmlns:p14="http://schemas.microsoft.com/office/powerpoint/2010/main" val="3672027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tx2">
                <a:lumMod val="50000"/>
              </a:schemeClr>
            </a:gs>
            <a:gs pos="79000">
              <a:srgbClr val="D3D3D3">
                <a:lumMod val="100000"/>
              </a:srgb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7" y="609601"/>
            <a:ext cx="7765321" cy="1326321"/>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685346" y="2096064"/>
            <a:ext cx="7765322" cy="3695136"/>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750">
                <a:solidFill>
                  <a:schemeClr val="tx1">
                    <a:tint val="75000"/>
                  </a:schemeClr>
                </a:solidFill>
              </a:defRPr>
            </a:lvl1pPr>
          </a:lstStyle>
          <a:p>
            <a:pPr>
              <a:defRPr/>
            </a:pPr>
            <a:fld id="{D75BCB03-C5DB-44CE-A5F0-C86ABE8F92B2}" type="datetime1">
              <a:rPr lang="it-IT" smtClean="0"/>
              <a:pPr>
                <a:defRPr/>
              </a:pPr>
              <a:t>09/11/2022</a:t>
            </a:fld>
            <a:endParaRPr lang="it-IT" dirty="0"/>
          </a:p>
        </p:txBody>
      </p:sp>
      <p:sp>
        <p:nvSpPr>
          <p:cNvPr id="5" name="Footer Placeholder 4"/>
          <p:cNvSpPr>
            <a:spLocks noGrp="1"/>
          </p:cNvSpPr>
          <p:nvPr>
            <p:ph type="ftr" sz="quarter" idx="3"/>
          </p:nvPr>
        </p:nvSpPr>
        <p:spPr>
          <a:xfrm>
            <a:off x="685346" y="5883276"/>
            <a:ext cx="5004649" cy="365125"/>
          </a:xfrm>
          <a:prstGeom prst="rect">
            <a:avLst/>
          </a:prstGeom>
        </p:spPr>
        <p:txBody>
          <a:bodyPr vert="horz" lIns="91440" tIns="45720" rIns="91440" bIns="45720" rtlCol="0" anchor="ctr"/>
          <a:lstStyle>
            <a:lvl1pPr algn="l">
              <a:defRPr sz="750">
                <a:solidFill>
                  <a:schemeClr val="tx1">
                    <a:tint val="75000"/>
                  </a:schemeClr>
                </a:solidFill>
              </a:defRPr>
            </a:lvl1pPr>
          </a:lstStyle>
          <a:p>
            <a:pPr>
              <a:defRPr/>
            </a:pPr>
            <a:r>
              <a:rPr lang="it-IT"/>
              <a:t>Commissione di Studio... - ODCEC Pistoia</a:t>
            </a:r>
            <a:endParaRPr lang="it-IT" dirty="0"/>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750">
                <a:solidFill>
                  <a:schemeClr val="tx1">
                    <a:tint val="75000"/>
                  </a:schemeClr>
                </a:solidFill>
              </a:defRPr>
            </a:lvl1pPr>
          </a:lstStyle>
          <a:p>
            <a:pPr>
              <a:defRPr/>
            </a:pPr>
            <a:fld id="{47630C60-DBFD-4755-9EA0-91C59CA2B708}" type="slidenum">
              <a:rPr lang="it-IT" smtClean="0"/>
              <a:pPr>
                <a:defRPr/>
              </a:pPr>
              <a:t>‹N›</a:t>
            </a:fld>
            <a:endParaRPr lang="it-IT" dirty="0"/>
          </a:p>
        </p:txBody>
      </p:sp>
    </p:spTree>
    <p:extLst>
      <p:ext uri="{BB962C8B-B14F-4D97-AF65-F5344CB8AC3E}">
        <p14:creationId xmlns:p14="http://schemas.microsoft.com/office/powerpoint/2010/main" val="1754152865"/>
      </p:ext>
    </p:extLst>
  </p:cSld>
  <p:clrMap bg1="dk1" tx1="lt1" bg2="dk2" tx2="lt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 id="2147483714" r:id="rId14"/>
    <p:sldLayoutId id="2147483715" r:id="rId15"/>
    <p:sldLayoutId id="2147483716" r:id="rId16"/>
    <p:sldLayoutId id="2147483717" r:id="rId17"/>
    <p:sldLayoutId id="2147483718" r:id="rId18"/>
    <p:sldLayoutId id="2147483685" r:id="rId19"/>
  </p:sldLayoutIdLst>
  <p:hf hdr="0" dt="0"/>
  <p:txStyles>
    <p:titleStyle>
      <a:lvl1pPr algn="ctr" defTabSz="685800" rtl="0" eaLnBrk="1" latinLnBrk="0" hangingPunct="1">
        <a:lnSpc>
          <a:spcPct val="90000"/>
        </a:lnSpc>
        <a:spcBef>
          <a:spcPct val="0"/>
        </a:spcBef>
        <a:buNone/>
        <a:defRPr sz="255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171450" indent="-171450" algn="l" defTabSz="685800" rtl="0" eaLnBrk="1" latinLnBrk="0" hangingPunct="1">
        <a:lnSpc>
          <a:spcPct val="120000"/>
        </a:lnSpc>
        <a:spcBef>
          <a:spcPts val="750"/>
        </a:spcBef>
        <a:buFont typeface="Arial" panose="020B0604020202020204" pitchFamily="34" charset="0"/>
        <a:buChar char="•"/>
        <a:defRPr sz="1500" kern="1200">
          <a:solidFill>
            <a:schemeClr val="tx1"/>
          </a:solidFill>
          <a:effectLst>
            <a:outerShdw blurRad="50800" dist="38100" dir="2700000" algn="tl" rotWithShape="0">
              <a:srgbClr val="000000">
                <a:alpha val="48000"/>
              </a:srgbClr>
            </a:outerShdw>
          </a:effectLst>
          <a:latin typeface="+mn-lt"/>
          <a:ea typeface="+mn-ea"/>
          <a:cs typeface="+mn-cs"/>
        </a:defRPr>
      </a:lvl1pPr>
      <a:lvl2pPr marL="514350" indent="-171450" algn="l" defTabSz="685800" rtl="0" eaLnBrk="1" latinLnBrk="0" hangingPunct="1">
        <a:lnSpc>
          <a:spcPct val="120000"/>
        </a:lnSpc>
        <a:spcBef>
          <a:spcPts val="375"/>
        </a:spcBef>
        <a:buFont typeface="Arial" panose="020B0604020202020204" pitchFamily="34" charset="0"/>
        <a:buChar char="•"/>
        <a:defRPr sz="1350" kern="1200">
          <a:solidFill>
            <a:schemeClr val="tx1"/>
          </a:solidFill>
          <a:effectLst>
            <a:outerShdw blurRad="50800" dist="38100" dir="2700000" algn="tl" rotWithShape="0">
              <a:srgbClr val="000000">
                <a:alpha val="48000"/>
              </a:srgbClr>
            </a:outerShdw>
          </a:effectLst>
          <a:latin typeface="+mn-lt"/>
          <a:ea typeface="+mn-ea"/>
          <a:cs typeface="+mn-cs"/>
        </a:defRPr>
      </a:lvl2pPr>
      <a:lvl3pPr marL="857250" indent="-171450" algn="l" defTabSz="685800" rtl="0" eaLnBrk="1" latinLnBrk="0" hangingPunct="1">
        <a:lnSpc>
          <a:spcPct val="120000"/>
        </a:lnSpc>
        <a:spcBef>
          <a:spcPts val="375"/>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200150" indent="-171450" algn="l" defTabSz="685800" rtl="0" eaLnBrk="1" latinLnBrk="0" hangingPunct="1">
        <a:lnSpc>
          <a:spcPct val="120000"/>
        </a:lnSpc>
        <a:spcBef>
          <a:spcPts val="375"/>
        </a:spcBef>
        <a:buFont typeface="Arial" panose="020B0604020202020204" pitchFamily="34" charset="0"/>
        <a:buChar char="•"/>
        <a:defRPr sz="1050" kern="1200">
          <a:solidFill>
            <a:schemeClr val="tx1"/>
          </a:solidFill>
          <a:effectLst>
            <a:outerShdw blurRad="50800" dist="38100" dir="2700000" algn="tl" rotWithShape="0">
              <a:srgbClr val="000000">
                <a:alpha val="48000"/>
              </a:srgbClr>
            </a:outerShdw>
          </a:effectLst>
          <a:latin typeface="+mn-lt"/>
          <a:ea typeface="+mn-ea"/>
          <a:cs typeface="+mn-cs"/>
        </a:defRPr>
      </a:lvl4pPr>
      <a:lvl5pPr marL="1543050" indent="-171450" algn="l" defTabSz="685800" rtl="0" eaLnBrk="1" latinLnBrk="0" hangingPunct="1">
        <a:lnSpc>
          <a:spcPct val="120000"/>
        </a:lnSpc>
        <a:spcBef>
          <a:spcPts val="375"/>
        </a:spcBef>
        <a:buFont typeface="Arial" panose="020B0604020202020204" pitchFamily="34" charset="0"/>
        <a:buChar char="•"/>
        <a:defRPr sz="900" kern="1200">
          <a:solidFill>
            <a:schemeClr val="tx1"/>
          </a:solidFill>
          <a:effectLst>
            <a:outerShdw blurRad="50800" dist="38100" dir="2700000" algn="tl" rotWithShape="0">
              <a:srgbClr val="000000">
                <a:alpha val="48000"/>
              </a:srgbClr>
            </a:outerShdw>
          </a:effectLst>
          <a:latin typeface="+mn-lt"/>
          <a:ea typeface="+mn-ea"/>
          <a:cs typeface="+mn-cs"/>
        </a:defRPr>
      </a:lvl5pPr>
      <a:lvl6pPr marL="1885950" indent="-171450" algn="l" defTabSz="685800" rtl="0" eaLnBrk="1" latinLnBrk="0" hangingPunct="1">
        <a:lnSpc>
          <a:spcPct val="120000"/>
        </a:lnSpc>
        <a:spcBef>
          <a:spcPts val="375"/>
        </a:spcBef>
        <a:buFont typeface="Arial" panose="020B0604020202020204" pitchFamily="34" charset="0"/>
        <a:buChar char="•"/>
        <a:defRPr sz="9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228850" indent="-171450" algn="l" defTabSz="685800" rtl="0" eaLnBrk="1" latinLnBrk="0" hangingPunct="1">
        <a:lnSpc>
          <a:spcPct val="120000"/>
        </a:lnSpc>
        <a:spcBef>
          <a:spcPts val="375"/>
        </a:spcBef>
        <a:buFont typeface="Arial" panose="020B0604020202020204" pitchFamily="34" charset="0"/>
        <a:buChar char="•"/>
        <a:defRPr sz="900" kern="1200">
          <a:solidFill>
            <a:schemeClr val="tx1"/>
          </a:solidFill>
          <a:effectLst>
            <a:outerShdw blurRad="50800" dist="38100" dir="2700000" algn="tl" rotWithShape="0">
              <a:srgbClr val="000000">
                <a:alpha val="48000"/>
              </a:srgbClr>
            </a:outerShdw>
          </a:effectLst>
          <a:latin typeface="+mn-lt"/>
          <a:ea typeface="+mn-ea"/>
          <a:cs typeface="+mn-cs"/>
        </a:defRPr>
      </a:lvl7pPr>
      <a:lvl8pPr marL="2571750" indent="-171450" algn="l" defTabSz="685800" rtl="0" eaLnBrk="1" latinLnBrk="0" hangingPunct="1">
        <a:lnSpc>
          <a:spcPct val="120000"/>
        </a:lnSpc>
        <a:spcBef>
          <a:spcPts val="375"/>
        </a:spcBef>
        <a:buFont typeface="Arial" panose="020B0604020202020204" pitchFamily="34" charset="0"/>
        <a:buChar char="•"/>
        <a:defRPr sz="900" kern="1200">
          <a:solidFill>
            <a:schemeClr val="tx1"/>
          </a:solidFill>
          <a:effectLst>
            <a:outerShdw blurRad="50800" dist="38100" dir="2700000" algn="tl" rotWithShape="0">
              <a:srgbClr val="000000">
                <a:alpha val="48000"/>
              </a:srgbClr>
            </a:outerShdw>
          </a:effectLst>
          <a:latin typeface="+mn-lt"/>
          <a:ea typeface="+mn-ea"/>
          <a:cs typeface="+mn-cs"/>
        </a:defRPr>
      </a:lvl8pPr>
      <a:lvl9pPr marL="2914650" indent="-171450" algn="l" defTabSz="685800" rtl="0" eaLnBrk="1" latinLnBrk="0" hangingPunct="1">
        <a:lnSpc>
          <a:spcPct val="120000"/>
        </a:lnSpc>
        <a:spcBef>
          <a:spcPts val="375"/>
        </a:spcBef>
        <a:buFont typeface="Arial" panose="020B0604020202020204" pitchFamily="34" charset="0"/>
        <a:buChar char="•"/>
        <a:defRPr sz="9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6"/>
          </p:nvPr>
        </p:nvSpPr>
        <p:spPr>
          <a:xfrm>
            <a:off x="8894616" y="6564175"/>
            <a:ext cx="221673" cy="254285"/>
          </a:xfrm>
        </p:spPr>
        <p:txBody>
          <a:bodyPr/>
          <a:lstStyle/>
          <a:p>
            <a:pPr>
              <a:defRPr/>
            </a:pPr>
            <a:fld id="{75B582C4-FF34-4D19-A587-B84009F742E7}" type="slidenum">
              <a:rPr lang="it-IT"/>
              <a:pPr>
                <a:defRPr/>
              </a:pPr>
              <a:t>1</a:t>
            </a:fld>
            <a:endParaRPr lang="it-IT" dirty="0"/>
          </a:p>
        </p:txBody>
      </p:sp>
      <p:sp>
        <p:nvSpPr>
          <p:cNvPr id="21" name="CasellaDiTesto 20"/>
          <p:cNvSpPr txBox="1"/>
          <p:nvPr/>
        </p:nvSpPr>
        <p:spPr>
          <a:xfrm>
            <a:off x="0" y="2820486"/>
            <a:ext cx="9144000" cy="2308324"/>
          </a:xfrm>
          <a:prstGeom prst="rect">
            <a:avLst/>
          </a:prstGeom>
          <a:noFill/>
          <a:ln>
            <a:noFill/>
          </a:ln>
        </p:spPr>
        <p:txBody>
          <a:bodyPr wrap="square" rtlCol="0">
            <a:spAutoFit/>
          </a:bodyPr>
          <a:lstStyle/>
          <a:p>
            <a:pPr algn="ctr"/>
            <a:r>
              <a:rPr lang="it-IT" sz="2400" b="1" i="1" dirty="0">
                <a:solidFill>
                  <a:srgbClr val="C00000"/>
                </a:solidFill>
                <a:latin typeface="+mj-lt"/>
                <a:cs typeface="Arial" pitchFamily="34" charset="0"/>
              </a:rPr>
              <a:t>Aggiornamento delle linee guida per la redazione del progetto di stato passivo da parte del curatore</a:t>
            </a:r>
          </a:p>
          <a:p>
            <a:pPr algn="ctr"/>
            <a:endParaRPr lang="it-IT" sz="2400" b="1" i="1" dirty="0">
              <a:solidFill>
                <a:srgbClr val="C00000"/>
              </a:solidFill>
              <a:latin typeface="+mj-lt"/>
              <a:cs typeface="Arial" pitchFamily="34" charset="0"/>
            </a:endParaRPr>
          </a:p>
          <a:p>
            <a:pPr algn="ctr"/>
            <a:r>
              <a:rPr lang="it-IT" sz="2400" b="1" i="1" dirty="0">
                <a:solidFill>
                  <a:srgbClr val="C00000"/>
                </a:solidFill>
                <a:latin typeface="+mj-lt"/>
                <a:cs typeface="Arial" pitchFamily="34" charset="0"/>
              </a:rPr>
              <a:t>*****</a:t>
            </a:r>
          </a:p>
          <a:p>
            <a:pPr algn="ctr"/>
            <a:endParaRPr lang="it-IT" sz="2400" b="1" i="1" dirty="0">
              <a:solidFill>
                <a:srgbClr val="C00000"/>
              </a:solidFill>
              <a:latin typeface="+mj-lt"/>
              <a:cs typeface="Arial" pitchFamily="34" charset="0"/>
            </a:endParaRPr>
          </a:p>
          <a:p>
            <a:pPr algn="ctr"/>
            <a:r>
              <a:rPr lang="it-IT" sz="2400" b="1" i="1" dirty="0">
                <a:solidFill>
                  <a:srgbClr val="C00000"/>
                </a:solidFill>
                <a:latin typeface="+mj-lt"/>
                <a:cs typeface="Arial" pitchFamily="34" charset="0"/>
              </a:rPr>
              <a:t>Agenti e rappresentanti: le principali novità</a:t>
            </a:r>
          </a:p>
        </p:txBody>
      </p:sp>
      <p:sp>
        <p:nvSpPr>
          <p:cNvPr id="22" name="CasellaDiTesto 21"/>
          <p:cNvSpPr txBox="1"/>
          <p:nvPr/>
        </p:nvSpPr>
        <p:spPr>
          <a:xfrm>
            <a:off x="2566483" y="6001089"/>
            <a:ext cx="4011034" cy="369332"/>
          </a:xfrm>
          <a:prstGeom prst="rect">
            <a:avLst/>
          </a:prstGeom>
          <a:noFill/>
          <a:ln>
            <a:noFill/>
          </a:ln>
        </p:spPr>
        <p:txBody>
          <a:bodyPr wrap="none" rtlCol="0">
            <a:spAutoFit/>
          </a:bodyPr>
          <a:lstStyle/>
          <a:p>
            <a:r>
              <a:rPr lang="it-IT" i="1" dirty="0">
                <a:solidFill>
                  <a:schemeClr val="bg1"/>
                </a:solidFill>
                <a:latin typeface="+mj-lt"/>
                <a:cs typeface="Arial" pitchFamily="34" charset="0"/>
              </a:rPr>
              <a:t>Omar Piattelli – 10 novembre 2022</a:t>
            </a:r>
          </a:p>
        </p:txBody>
      </p:sp>
      <p:pic>
        <p:nvPicPr>
          <p:cNvPr id="8" name="Picture 9"/>
          <p:cNvPicPr>
            <a:picLocks noChangeAspect="1" noChangeArrowheads="1"/>
          </p:cNvPicPr>
          <p:nvPr/>
        </p:nvPicPr>
        <p:blipFill>
          <a:blip r:embed="rId3" cstate="print"/>
          <a:srcRect/>
          <a:stretch>
            <a:fillRect/>
          </a:stretch>
        </p:blipFill>
        <p:spPr bwMode="auto">
          <a:xfrm>
            <a:off x="3209400" y="283806"/>
            <a:ext cx="2725200" cy="1036787"/>
          </a:xfrm>
          <a:prstGeom prst="rect">
            <a:avLst/>
          </a:prstGeom>
          <a:noFill/>
          <a:ln w="9525">
            <a:noFill/>
            <a:miter lim="800000"/>
            <a:headEnd/>
            <a:tailEnd/>
          </a:ln>
        </p:spPr>
      </p:pic>
      <p:sp>
        <p:nvSpPr>
          <p:cNvPr id="9" name="Sottotitolo 2"/>
          <p:cNvSpPr txBox="1">
            <a:spLocks/>
          </p:cNvSpPr>
          <p:nvPr/>
        </p:nvSpPr>
        <p:spPr>
          <a:xfrm>
            <a:off x="-220764" y="1700160"/>
            <a:ext cx="9226216" cy="736732"/>
          </a:xfrm>
          <a:prstGeom prst="rect">
            <a:avLst/>
          </a:prstGeom>
        </p:spPr>
        <p:txBody>
          <a:bodyPr vert="horz" lIns="45720" rIns="45720">
            <a:noAutofit/>
          </a:bodyPr>
          <a:lstStyle/>
          <a:p>
            <a:pPr marL="0" marR="64008" lvl="0" indent="0"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it-IT" sz="2400" u="none" strike="noStrike" kern="1200" cap="none" spc="0" normalizeH="0" baseline="0" noProof="0" dirty="0">
                <a:ln>
                  <a:noFill/>
                </a:ln>
                <a:solidFill>
                  <a:schemeClr val="bg1"/>
                </a:solidFill>
                <a:effectLst/>
                <a:uLnTx/>
                <a:uFillTx/>
                <a:latin typeface="Palatino Linotype" panose="02040502050505030304" pitchFamily="18" charset="0"/>
              </a:rPr>
              <a:t>Organismo di </a:t>
            </a:r>
            <a:r>
              <a:rPr lang="it-IT" sz="2400" dirty="0">
                <a:solidFill>
                  <a:schemeClr val="bg1"/>
                </a:solidFill>
                <a:latin typeface="Palatino Linotype" panose="02040502050505030304" pitchFamily="18" charset="0"/>
              </a:rPr>
              <a:t>studio Area giudiziale</a:t>
            </a:r>
          </a:p>
          <a:p>
            <a:pPr marL="0" marR="64008" lvl="0" indent="0"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it-IT" u="none" strike="noStrike" kern="1200" cap="none" spc="0" normalizeH="0" baseline="0" noProof="0" dirty="0">
                <a:ln>
                  <a:noFill/>
                </a:ln>
                <a:solidFill>
                  <a:schemeClr val="bg1"/>
                </a:solidFill>
                <a:effectLst/>
                <a:uLnTx/>
                <a:uFillTx/>
                <a:latin typeface="Palatino Linotype" panose="02040502050505030304" pitchFamily="18" charset="0"/>
              </a:rPr>
              <a:t>Sezione procedure concorsuali</a:t>
            </a:r>
            <a:endParaRPr kumimoji="0" lang="it-IT" u="none" strike="noStrike" kern="1200" cap="none" spc="0" normalizeH="0" baseline="0" noProof="0" dirty="0">
              <a:ln>
                <a:noFill/>
              </a:ln>
              <a:solidFill>
                <a:schemeClr val="bg1"/>
              </a:solidFill>
              <a:effectLst/>
              <a:highlight>
                <a:srgbClr val="FFFF00"/>
              </a:highlight>
              <a:uLnTx/>
              <a:uFillTx/>
              <a:latin typeface="Palatino Linotype" panose="02040502050505030304" pitchFamily="18" charset="0"/>
            </a:endParaRPr>
          </a:p>
        </p:txBody>
      </p:sp>
    </p:spTree>
    <p:extLst>
      <p:ext uri="{BB962C8B-B14F-4D97-AF65-F5344CB8AC3E}">
        <p14:creationId xmlns:p14="http://schemas.microsoft.com/office/powerpoint/2010/main" val="34970744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6"/>
          </p:nvPr>
        </p:nvSpPr>
        <p:spPr>
          <a:xfrm>
            <a:off x="8894616" y="6564175"/>
            <a:ext cx="221673" cy="254285"/>
          </a:xfrm>
        </p:spPr>
        <p:txBody>
          <a:bodyPr/>
          <a:lstStyle/>
          <a:p>
            <a:pPr>
              <a:defRPr/>
            </a:pPr>
            <a:fld id="{75B582C4-FF34-4D19-A587-B84009F742E7}" type="slidenum">
              <a:rPr lang="it-IT"/>
              <a:pPr>
                <a:defRPr/>
              </a:pPr>
              <a:t>10</a:t>
            </a:fld>
            <a:endParaRPr lang="it-IT" dirty="0"/>
          </a:p>
        </p:txBody>
      </p:sp>
      <p:sp>
        <p:nvSpPr>
          <p:cNvPr id="21" name="CasellaDiTesto 20"/>
          <p:cNvSpPr txBox="1"/>
          <p:nvPr/>
        </p:nvSpPr>
        <p:spPr>
          <a:xfrm>
            <a:off x="-138548" y="3200909"/>
            <a:ext cx="9144000" cy="461665"/>
          </a:xfrm>
          <a:prstGeom prst="rect">
            <a:avLst/>
          </a:prstGeom>
          <a:noFill/>
          <a:ln>
            <a:noFill/>
          </a:ln>
        </p:spPr>
        <p:txBody>
          <a:bodyPr wrap="square" rtlCol="0">
            <a:spAutoFit/>
          </a:bodyPr>
          <a:lstStyle/>
          <a:p>
            <a:pPr algn="ctr"/>
            <a:endParaRPr lang="it-IT" sz="2400" b="1" i="1" dirty="0">
              <a:solidFill>
                <a:srgbClr val="C00000"/>
              </a:solidFill>
              <a:latin typeface="+mj-lt"/>
              <a:cs typeface="Arial" pitchFamily="34" charset="0"/>
            </a:endParaRPr>
          </a:p>
        </p:txBody>
      </p:sp>
      <p:sp>
        <p:nvSpPr>
          <p:cNvPr id="22" name="CasellaDiTesto 21"/>
          <p:cNvSpPr txBox="1"/>
          <p:nvPr/>
        </p:nvSpPr>
        <p:spPr>
          <a:xfrm>
            <a:off x="177732" y="6437401"/>
            <a:ext cx="2419252" cy="253916"/>
          </a:xfrm>
          <a:prstGeom prst="rect">
            <a:avLst/>
          </a:prstGeom>
          <a:noFill/>
          <a:ln>
            <a:noFill/>
          </a:ln>
        </p:spPr>
        <p:txBody>
          <a:bodyPr wrap="none" rtlCol="0">
            <a:spAutoFit/>
          </a:bodyPr>
          <a:lstStyle/>
          <a:p>
            <a:r>
              <a:rPr lang="it-IT" sz="1050" i="1" dirty="0">
                <a:solidFill>
                  <a:schemeClr val="bg1"/>
                </a:solidFill>
                <a:latin typeface="+mj-lt"/>
                <a:cs typeface="Arial" pitchFamily="34" charset="0"/>
              </a:rPr>
              <a:t>Omar Piattelli – 10 novembre 2022</a:t>
            </a:r>
          </a:p>
        </p:txBody>
      </p:sp>
      <p:pic>
        <p:nvPicPr>
          <p:cNvPr id="8" name="Picture 9"/>
          <p:cNvPicPr>
            <a:picLocks noChangeAspect="1" noChangeArrowheads="1"/>
          </p:cNvPicPr>
          <p:nvPr/>
        </p:nvPicPr>
        <p:blipFill>
          <a:blip r:embed="rId3" cstate="print"/>
          <a:srcRect/>
          <a:stretch>
            <a:fillRect/>
          </a:stretch>
        </p:blipFill>
        <p:spPr bwMode="auto">
          <a:xfrm>
            <a:off x="269647" y="181257"/>
            <a:ext cx="1750033" cy="665790"/>
          </a:xfrm>
          <a:prstGeom prst="rect">
            <a:avLst/>
          </a:prstGeom>
          <a:noFill/>
          <a:ln w="9525">
            <a:noFill/>
            <a:miter lim="800000"/>
            <a:headEnd/>
            <a:tailEnd/>
          </a:ln>
        </p:spPr>
      </p:pic>
      <p:sp>
        <p:nvSpPr>
          <p:cNvPr id="9" name="Sottotitolo 2"/>
          <p:cNvSpPr txBox="1">
            <a:spLocks/>
          </p:cNvSpPr>
          <p:nvPr/>
        </p:nvSpPr>
        <p:spPr>
          <a:xfrm>
            <a:off x="221088" y="181257"/>
            <a:ext cx="8424727" cy="837941"/>
          </a:xfrm>
          <a:prstGeom prst="rect">
            <a:avLst/>
          </a:prstGeom>
        </p:spPr>
        <p:txBody>
          <a:bodyPr vert="horz" lIns="45720" rIns="45720">
            <a:noAutofit/>
          </a:bodyPr>
          <a:lstStyle/>
          <a:p>
            <a:pPr marL="0" marR="64008" lvl="0" indent="0"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it-IT" sz="1050" u="none" strike="noStrike" kern="1200" cap="none" spc="0" normalizeH="0" baseline="0" noProof="0" dirty="0">
                <a:ln>
                  <a:noFill/>
                </a:ln>
                <a:solidFill>
                  <a:schemeClr val="bg1"/>
                </a:solidFill>
                <a:effectLst/>
                <a:uLnTx/>
                <a:uFillTx/>
                <a:latin typeface="Palatino Linotype" panose="02040502050505030304" pitchFamily="18" charset="0"/>
              </a:rPr>
              <a:t>Organismo di </a:t>
            </a:r>
            <a:r>
              <a:rPr lang="it-IT" sz="1050" dirty="0">
                <a:solidFill>
                  <a:schemeClr val="bg1"/>
                </a:solidFill>
                <a:latin typeface="Palatino Linotype" panose="02040502050505030304" pitchFamily="18" charset="0"/>
              </a:rPr>
              <a:t>studio Area giudiziale</a:t>
            </a:r>
          </a:p>
          <a:p>
            <a:pPr marL="0" marR="64008" lvl="0" indent="0"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it-IT" sz="1050" u="none" strike="noStrike" kern="1200" cap="none" spc="0" normalizeH="0" baseline="0" noProof="0" dirty="0">
                <a:ln>
                  <a:noFill/>
                </a:ln>
                <a:solidFill>
                  <a:schemeClr val="bg1"/>
                </a:solidFill>
                <a:effectLst/>
                <a:uLnTx/>
                <a:uFillTx/>
                <a:latin typeface="Palatino Linotype" panose="02040502050505030304" pitchFamily="18" charset="0"/>
              </a:rPr>
              <a:t>Sezione procedure concorsuali</a:t>
            </a:r>
            <a:endParaRPr kumimoji="0" lang="it-IT" sz="1050" u="none" strike="noStrike" kern="1200" cap="none" spc="0" normalizeH="0" baseline="0" noProof="0" dirty="0">
              <a:ln>
                <a:noFill/>
              </a:ln>
              <a:solidFill>
                <a:schemeClr val="bg1"/>
              </a:solidFill>
              <a:effectLst/>
              <a:highlight>
                <a:srgbClr val="FFFF00"/>
              </a:highlight>
              <a:uLnTx/>
              <a:uFillTx/>
              <a:latin typeface="Palatino Linotype" panose="02040502050505030304" pitchFamily="18" charset="0"/>
            </a:endParaRPr>
          </a:p>
        </p:txBody>
      </p:sp>
      <p:sp>
        <p:nvSpPr>
          <p:cNvPr id="3" name="CasellaDiTesto 2">
            <a:extLst>
              <a:ext uri="{FF2B5EF4-FFF2-40B4-BE49-F238E27FC236}">
                <a16:creationId xmlns:a16="http://schemas.microsoft.com/office/drawing/2014/main" id="{AA077C49-F716-DFEA-4300-8CA37CF9A279}"/>
              </a:ext>
            </a:extLst>
          </p:cNvPr>
          <p:cNvSpPr txBox="1"/>
          <p:nvPr/>
        </p:nvSpPr>
        <p:spPr>
          <a:xfrm>
            <a:off x="822960" y="2065533"/>
            <a:ext cx="7498079" cy="923330"/>
          </a:xfrm>
          <a:prstGeom prst="rect">
            <a:avLst/>
          </a:prstGeom>
          <a:noFill/>
        </p:spPr>
        <p:txBody>
          <a:bodyPr wrap="square" rtlCol="0">
            <a:spAutoFit/>
          </a:bodyPr>
          <a:lstStyle/>
          <a:p>
            <a:pPr algn="ctr"/>
            <a:r>
              <a:rPr lang="it-IT" b="1" dirty="0">
                <a:solidFill>
                  <a:schemeClr val="bg1"/>
                </a:solidFill>
                <a:latin typeface="Times New Roman" panose="02020603050405020304" pitchFamily="18" charset="0"/>
                <a:cs typeface="Times New Roman" panose="02020603050405020304" pitchFamily="18" charset="0"/>
              </a:rPr>
              <a:t>È tuttavia possibile, individuare la ratio di specifiche ipotesi di privilegio previste nell’ordinamento per compiere un’estensione resa necessaria dal principio di eguaglianza.</a:t>
            </a:r>
          </a:p>
        </p:txBody>
      </p:sp>
      <p:sp>
        <p:nvSpPr>
          <p:cNvPr id="4" name="CasellaDiTesto 3">
            <a:extLst>
              <a:ext uri="{FF2B5EF4-FFF2-40B4-BE49-F238E27FC236}">
                <a16:creationId xmlns:a16="http://schemas.microsoft.com/office/drawing/2014/main" id="{7CA537B5-5B2E-7F25-7BFF-E091843EE84E}"/>
              </a:ext>
            </a:extLst>
          </p:cNvPr>
          <p:cNvSpPr txBox="1"/>
          <p:nvPr/>
        </p:nvSpPr>
        <p:spPr>
          <a:xfrm>
            <a:off x="822960" y="3522822"/>
            <a:ext cx="7498079" cy="1200329"/>
          </a:xfrm>
          <a:prstGeom prst="rect">
            <a:avLst/>
          </a:prstGeom>
          <a:noFill/>
        </p:spPr>
        <p:txBody>
          <a:bodyPr wrap="square" rtlCol="0">
            <a:spAutoFit/>
          </a:bodyPr>
          <a:lstStyle/>
          <a:p>
            <a:pPr algn="ctr"/>
            <a:r>
              <a:rPr lang="it-IT" b="1" dirty="0">
                <a:solidFill>
                  <a:schemeClr val="bg1"/>
                </a:solidFill>
                <a:latin typeface="Times New Roman" panose="02020603050405020304" pitchFamily="18" charset="0"/>
                <a:cs typeface="Times New Roman" panose="02020603050405020304" pitchFamily="18" charset="0"/>
              </a:rPr>
              <a:t>Le figure del lavoratore autonomo quale diretto collaboratore del datore di lavoro e quella dell’agente, pur sempre diretto collaboratore del preponente, condividono la disciplina processuale, di cui all’art. 409, n. 3), cod. proc. civ.</a:t>
            </a:r>
          </a:p>
        </p:txBody>
      </p:sp>
    </p:spTree>
    <p:extLst>
      <p:ext uri="{BB962C8B-B14F-4D97-AF65-F5344CB8AC3E}">
        <p14:creationId xmlns:p14="http://schemas.microsoft.com/office/powerpoint/2010/main" val="14574508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6"/>
          </p:nvPr>
        </p:nvSpPr>
        <p:spPr>
          <a:xfrm>
            <a:off x="8894616" y="6564175"/>
            <a:ext cx="221673" cy="254285"/>
          </a:xfrm>
        </p:spPr>
        <p:txBody>
          <a:bodyPr/>
          <a:lstStyle/>
          <a:p>
            <a:pPr>
              <a:defRPr/>
            </a:pPr>
            <a:fld id="{75B582C4-FF34-4D19-A587-B84009F742E7}" type="slidenum">
              <a:rPr lang="it-IT"/>
              <a:pPr>
                <a:defRPr/>
              </a:pPr>
              <a:t>11</a:t>
            </a:fld>
            <a:endParaRPr lang="it-IT" dirty="0"/>
          </a:p>
        </p:txBody>
      </p:sp>
      <p:sp>
        <p:nvSpPr>
          <p:cNvPr id="21" name="CasellaDiTesto 20"/>
          <p:cNvSpPr txBox="1"/>
          <p:nvPr/>
        </p:nvSpPr>
        <p:spPr>
          <a:xfrm>
            <a:off x="-138548" y="3200909"/>
            <a:ext cx="9144000" cy="461665"/>
          </a:xfrm>
          <a:prstGeom prst="rect">
            <a:avLst/>
          </a:prstGeom>
          <a:noFill/>
          <a:ln>
            <a:noFill/>
          </a:ln>
        </p:spPr>
        <p:txBody>
          <a:bodyPr wrap="square" rtlCol="0">
            <a:spAutoFit/>
          </a:bodyPr>
          <a:lstStyle/>
          <a:p>
            <a:pPr algn="ctr"/>
            <a:endParaRPr lang="it-IT" sz="2400" b="1" i="1" dirty="0">
              <a:solidFill>
                <a:srgbClr val="C00000"/>
              </a:solidFill>
              <a:latin typeface="+mj-lt"/>
              <a:cs typeface="Arial" pitchFamily="34" charset="0"/>
            </a:endParaRPr>
          </a:p>
        </p:txBody>
      </p:sp>
      <p:sp>
        <p:nvSpPr>
          <p:cNvPr id="22" name="CasellaDiTesto 21"/>
          <p:cNvSpPr txBox="1"/>
          <p:nvPr/>
        </p:nvSpPr>
        <p:spPr>
          <a:xfrm>
            <a:off x="177732" y="6437401"/>
            <a:ext cx="2419252" cy="253916"/>
          </a:xfrm>
          <a:prstGeom prst="rect">
            <a:avLst/>
          </a:prstGeom>
          <a:noFill/>
          <a:ln>
            <a:noFill/>
          </a:ln>
        </p:spPr>
        <p:txBody>
          <a:bodyPr wrap="none" rtlCol="0">
            <a:spAutoFit/>
          </a:bodyPr>
          <a:lstStyle/>
          <a:p>
            <a:r>
              <a:rPr lang="it-IT" sz="1050" i="1" dirty="0">
                <a:solidFill>
                  <a:schemeClr val="bg1"/>
                </a:solidFill>
                <a:latin typeface="+mj-lt"/>
                <a:cs typeface="Arial" pitchFamily="34" charset="0"/>
              </a:rPr>
              <a:t>Omar Piattelli – 10 novembre 2022</a:t>
            </a:r>
          </a:p>
        </p:txBody>
      </p:sp>
      <p:pic>
        <p:nvPicPr>
          <p:cNvPr id="8" name="Picture 9"/>
          <p:cNvPicPr>
            <a:picLocks noChangeAspect="1" noChangeArrowheads="1"/>
          </p:cNvPicPr>
          <p:nvPr/>
        </p:nvPicPr>
        <p:blipFill>
          <a:blip r:embed="rId3" cstate="print"/>
          <a:srcRect/>
          <a:stretch>
            <a:fillRect/>
          </a:stretch>
        </p:blipFill>
        <p:spPr bwMode="auto">
          <a:xfrm>
            <a:off x="269647" y="181257"/>
            <a:ext cx="1750033" cy="665790"/>
          </a:xfrm>
          <a:prstGeom prst="rect">
            <a:avLst/>
          </a:prstGeom>
          <a:noFill/>
          <a:ln w="9525">
            <a:noFill/>
            <a:miter lim="800000"/>
            <a:headEnd/>
            <a:tailEnd/>
          </a:ln>
        </p:spPr>
      </p:pic>
      <p:sp>
        <p:nvSpPr>
          <p:cNvPr id="9" name="Sottotitolo 2"/>
          <p:cNvSpPr txBox="1">
            <a:spLocks/>
          </p:cNvSpPr>
          <p:nvPr/>
        </p:nvSpPr>
        <p:spPr>
          <a:xfrm>
            <a:off x="221088" y="181257"/>
            <a:ext cx="8424727" cy="837941"/>
          </a:xfrm>
          <a:prstGeom prst="rect">
            <a:avLst/>
          </a:prstGeom>
        </p:spPr>
        <p:txBody>
          <a:bodyPr vert="horz" lIns="45720" rIns="45720">
            <a:noAutofit/>
          </a:bodyPr>
          <a:lstStyle/>
          <a:p>
            <a:pPr marL="0" marR="64008" lvl="0" indent="0"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it-IT" sz="1050" u="none" strike="noStrike" kern="1200" cap="none" spc="0" normalizeH="0" baseline="0" noProof="0" dirty="0">
                <a:ln>
                  <a:noFill/>
                </a:ln>
                <a:solidFill>
                  <a:schemeClr val="bg1"/>
                </a:solidFill>
                <a:effectLst/>
                <a:uLnTx/>
                <a:uFillTx/>
                <a:latin typeface="Palatino Linotype" panose="02040502050505030304" pitchFamily="18" charset="0"/>
              </a:rPr>
              <a:t>Organismo di </a:t>
            </a:r>
            <a:r>
              <a:rPr lang="it-IT" sz="1050" dirty="0">
                <a:solidFill>
                  <a:schemeClr val="bg1"/>
                </a:solidFill>
                <a:latin typeface="Palatino Linotype" panose="02040502050505030304" pitchFamily="18" charset="0"/>
              </a:rPr>
              <a:t>studio Area giudiziale</a:t>
            </a:r>
          </a:p>
          <a:p>
            <a:pPr marL="0" marR="64008" lvl="0" indent="0"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it-IT" sz="1050" u="none" strike="noStrike" kern="1200" cap="none" spc="0" normalizeH="0" baseline="0" noProof="0" dirty="0">
                <a:ln>
                  <a:noFill/>
                </a:ln>
                <a:solidFill>
                  <a:schemeClr val="bg1"/>
                </a:solidFill>
                <a:effectLst/>
                <a:uLnTx/>
                <a:uFillTx/>
                <a:latin typeface="Palatino Linotype" panose="02040502050505030304" pitchFamily="18" charset="0"/>
              </a:rPr>
              <a:t>Sezione procedure concorsuali</a:t>
            </a:r>
            <a:endParaRPr kumimoji="0" lang="it-IT" sz="1050" u="none" strike="noStrike" kern="1200" cap="none" spc="0" normalizeH="0" baseline="0" noProof="0" dirty="0">
              <a:ln>
                <a:noFill/>
              </a:ln>
              <a:solidFill>
                <a:schemeClr val="bg1"/>
              </a:solidFill>
              <a:effectLst/>
              <a:highlight>
                <a:srgbClr val="FFFF00"/>
              </a:highlight>
              <a:uLnTx/>
              <a:uFillTx/>
              <a:latin typeface="Palatino Linotype" panose="02040502050505030304" pitchFamily="18" charset="0"/>
            </a:endParaRPr>
          </a:p>
        </p:txBody>
      </p:sp>
      <p:sp>
        <p:nvSpPr>
          <p:cNvPr id="3" name="CasellaDiTesto 2">
            <a:extLst>
              <a:ext uri="{FF2B5EF4-FFF2-40B4-BE49-F238E27FC236}">
                <a16:creationId xmlns:a16="http://schemas.microsoft.com/office/drawing/2014/main" id="{AA077C49-F716-DFEA-4300-8CA37CF9A279}"/>
              </a:ext>
            </a:extLst>
          </p:cNvPr>
          <p:cNvSpPr txBox="1"/>
          <p:nvPr/>
        </p:nvSpPr>
        <p:spPr>
          <a:xfrm>
            <a:off x="822960" y="2323746"/>
            <a:ext cx="7498079" cy="1754326"/>
          </a:xfrm>
          <a:prstGeom prst="rect">
            <a:avLst/>
          </a:prstGeom>
          <a:noFill/>
        </p:spPr>
        <p:txBody>
          <a:bodyPr wrap="square" rtlCol="0">
            <a:spAutoFit/>
          </a:bodyPr>
          <a:lstStyle/>
          <a:p>
            <a:pPr algn="ctr"/>
            <a:r>
              <a:rPr lang="it-IT" b="1" dirty="0">
                <a:solidFill>
                  <a:schemeClr val="bg1"/>
                </a:solidFill>
                <a:latin typeface="Times New Roman" panose="02020603050405020304" pitchFamily="18" charset="0"/>
                <a:cs typeface="Times New Roman" panose="02020603050405020304" pitchFamily="18" charset="0"/>
              </a:rPr>
              <a:t>Se il credito per il compenso del lavoro autonomo è assistito da privilegio mobiliare esteso anche alla rivalsa IVA, analoga estensione deve essere riconosciuta al credito per le provvigioni maturate dall’agente nei confronti del preponente, per lo svolgimento, da parte dell’agente medesimo, di una prestazione di opera continuativa e coordinata a carattere personale.</a:t>
            </a:r>
          </a:p>
        </p:txBody>
      </p:sp>
    </p:spTree>
    <p:extLst>
      <p:ext uri="{BB962C8B-B14F-4D97-AF65-F5344CB8AC3E}">
        <p14:creationId xmlns:p14="http://schemas.microsoft.com/office/powerpoint/2010/main" val="14195604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6"/>
          </p:nvPr>
        </p:nvSpPr>
        <p:spPr>
          <a:xfrm>
            <a:off x="8894616" y="6564175"/>
            <a:ext cx="221673" cy="254285"/>
          </a:xfrm>
        </p:spPr>
        <p:txBody>
          <a:bodyPr/>
          <a:lstStyle/>
          <a:p>
            <a:pPr>
              <a:defRPr/>
            </a:pPr>
            <a:fld id="{75B582C4-FF34-4D19-A587-B84009F742E7}" type="slidenum">
              <a:rPr lang="it-IT"/>
              <a:pPr>
                <a:defRPr/>
              </a:pPr>
              <a:t>12</a:t>
            </a:fld>
            <a:endParaRPr lang="it-IT" dirty="0"/>
          </a:p>
        </p:txBody>
      </p:sp>
      <p:sp>
        <p:nvSpPr>
          <p:cNvPr id="21" name="CasellaDiTesto 20"/>
          <p:cNvSpPr txBox="1"/>
          <p:nvPr/>
        </p:nvSpPr>
        <p:spPr>
          <a:xfrm>
            <a:off x="-138548" y="3200909"/>
            <a:ext cx="9144000" cy="461665"/>
          </a:xfrm>
          <a:prstGeom prst="rect">
            <a:avLst/>
          </a:prstGeom>
          <a:noFill/>
          <a:ln>
            <a:noFill/>
          </a:ln>
        </p:spPr>
        <p:txBody>
          <a:bodyPr wrap="square" rtlCol="0">
            <a:spAutoFit/>
          </a:bodyPr>
          <a:lstStyle/>
          <a:p>
            <a:pPr algn="ctr"/>
            <a:endParaRPr lang="it-IT" sz="2400" b="1" i="1" dirty="0">
              <a:solidFill>
                <a:srgbClr val="C00000"/>
              </a:solidFill>
              <a:latin typeface="+mj-lt"/>
              <a:cs typeface="Arial" pitchFamily="34" charset="0"/>
            </a:endParaRPr>
          </a:p>
        </p:txBody>
      </p:sp>
      <p:sp>
        <p:nvSpPr>
          <p:cNvPr id="22" name="CasellaDiTesto 21"/>
          <p:cNvSpPr txBox="1"/>
          <p:nvPr/>
        </p:nvSpPr>
        <p:spPr>
          <a:xfrm>
            <a:off x="177732" y="6437401"/>
            <a:ext cx="2419252" cy="253916"/>
          </a:xfrm>
          <a:prstGeom prst="rect">
            <a:avLst/>
          </a:prstGeom>
          <a:noFill/>
          <a:ln>
            <a:noFill/>
          </a:ln>
        </p:spPr>
        <p:txBody>
          <a:bodyPr wrap="none" rtlCol="0">
            <a:spAutoFit/>
          </a:bodyPr>
          <a:lstStyle/>
          <a:p>
            <a:r>
              <a:rPr lang="it-IT" sz="1050" i="1" dirty="0">
                <a:solidFill>
                  <a:schemeClr val="bg1"/>
                </a:solidFill>
                <a:latin typeface="+mj-lt"/>
                <a:cs typeface="Arial" pitchFamily="34" charset="0"/>
              </a:rPr>
              <a:t>Omar Piattelli – 10 novembre 2022</a:t>
            </a:r>
          </a:p>
        </p:txBody>
      </p:sp>
      <p:pic>
        <p:nvPicPr>
          <p:cNvPr id="8" name="Picture 9"/>
          <p:cNvPicPr>
            <a:picLocks noChangeAspect="1" noChangeArrowheads="1"/>
          </p:cNvPicPr>
          <p:nvPr/>
        </p:nvPicPr>
        <p:blipFill>
          <a:blip r:embed="rId3" cstate="print"/>
          <a:srcRect/>
          <a:stretch>
            <a:fillRect/>
          </a:stretch>
        </p:blipFill>
        <p:spPr bwMode="auto">
          <a:xfrm>
            <a:off x="269647" y="181257"/>
            <a:ext cx="1750033" cy="665790"/>
          </a:xfrm>
          <a:prstGeom prst="rect">
            <a:avLst/>
          </a:prstGeom>
          <a:noFill/>
          <a:ln w="9525">
            <a:noFill/>
            <a:miter lim="800000"/>
            <a:headEnd/>
            <a:tailEnd/>
          </a:ln>
        </p:spPr>
      </p:pic>
      <p:sp>
        <p:nvSpPr>
          <p:cNvPr id="9" name="Sottotitolo 2"/>
          <p:cNvSpPr txBox="1">
            <a:spLocks/>
          </p:cNvSpPr>
          <p:nvPr/>
        </p:nvSpPr>
        <p:spPr>
          <a:xfrm>
            <a:off x="221088" y="181257"/>
            <a:ext cx="8424727" cy="837941"/>
          </a:xfrm>
          <a:prstGeom prst="rect">
            <a:avLst/>
          </a:prstGeom>
        </p:spPr>
        <p:txBody>
          <a:bodyPr vert="horz" lIns="45720" rIns="45720">
            <a:noAutofit/>
          </a:bodyPr>
          <a:lstStyle/>
          <a:p>
            <a:pPr marL="0" marR="64008" lvl="0" indent="0"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it-IT" sz="1050" u="none" strike="noStrike" kern="1200" cap="none" spc="0" normalizeH="0" baseline="0" noProof="0" dirty="0">
                <a:ln>
                  <a:noFill/>
                </a:ln>
                <a:solidFill>
                  <a:schemeClr val="bg1"/>
                </a:solidFill>
                <a:effectLst/>
                <a:uLnTx/>
                <a:uFillTx/>
                <a:latin typeface="Palatino Linotype" panose="02040502050505030304" pitchFamily="18" charset="0"/>
              </a:rPr>
              <a:t>Organismo di </a:t>
            </a:r>
            <a:r>
              <a:rPr lang="it-IT" sz="1050" dirty="0">
                <a:solidFill>
                  <a:schemeClr val="bg1"/>
                </a:solidFill>
                <a:latin typeface="Palatino Linotype" panose="02040502050505030304" pitchFamily="18" charset="0"/>
              </a:rPr>
              <a:t>studio Area giudiziale</a:t>
            </a:r>
          </a:p>
          <a:p>
            <a:pPr marL="0" marR="64008" lvl="0" indent="0"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it-IT" sz="1050" u="none" strike="noStrike" kern="1200" cap="none" spc="0" normalizeH="0" baseline="0" noProof="0" dirty="0">
                <a:ln>
                  <a:noFill/>
                </a:ln>
                <a:solidFill>
                  <a:schemeClr val="bg1"/>
                </a:solidFill>
                <a:effectLst/>
                <a:uLnTx/>
                <a:uFillTx/>
                <a:latin typeface="Palatino Linotype" panose="02040502050505030304" pitchFamily="18" charset="0"/>
              </a:rPr>
              <a:t>Sezione procedure concorsuali</a:t>
            </a:r>
            <a:endParaRPr kumimoji="0" lang="it-IT" sz="1050" u="none" strike="noStrike" kern="1200" cap="none" spc="0" normalizeH="0" baseline="0" noProof="0" dirty="0">
              <a:ln>
                <a:noFill/>
              </a:ln>
              <a:solidFill>
                <a:schemeClr val="bg1"/>
              </a:solidFill>
              <a:effectLst/>
              <a:highlight>
                <a:srgbClr val="FFFF00"/>
              </a:highlight>
              <a:uLnTx/>
              <a:uFillTx/>
              <a:latin typeface="Palatino Linotype" panose="02040502050505030304" pitchFamily="18" charset="0"/>
            </a:endParaRPr>
          </a:p>
        </p:txBody>
      </p:sp>
      <p:sp>
        <p:nvSpPr>
          <p:cNvPr id="3" name="CasellaDiTesto 2">
            <a:extLst>
              <a:ext uri="{FF2B5EF4-FFF2-40B4-BE49-F238E27FC236}">
                <a16:creationId xmlns:a16="http://schemas.microsoft.com/office/drawing/2014/main" id="{AA077C49-F716-DFEA-4300-8CA37CF9A279}"/>
              </a:ext>
            </a:extLst>
          </p:cNvPr>
          <p:cNvSpPr txBox="1"/>
          <p:nvPr/>
        </p:nvSpPr>
        <p:spPr>
          <a:xfrm>
            <a:off x="822960" y="1232890"/>
            <a:ext cx="7498079" cy="1754326"/>
          </a:xfrm>
          <a:prstGeom prst="rect">
            <a:avLst/>
          </a:prstGeom>
          <a:noFill/>
        </p:spPr>
        <p:txBody>
          <a:bodyPr wrap="square" rtlCol="0">
            <a:spAutoFit/>
          </a:bodyPr>
          <a:lstStyle/>
          <a:p>
            <a:pPr algn="ctr"/>
            <a:r>
              <a:rPr lang="it-IT" b="1" u="sng" dirty="0">
                <a:solidFill>
                  <a:schemeClr val="bg1"/>
                </a:solidFill>
                <a:latin typeface="Times New Roman" panose="02020603050405020304" pitchFamily="18" charset="0"/>
                <a:cs typeface="Times New Roman" panose="02020603050405020304" pitchFamily="18" charset="0"/>
              </a:rPr>
              <a:t>Requisiti per l’ammissione in privilegio del credito dell’agente</a:t>
            </a:r>
          </a:p>
          <a:p>
            <a:pPr algn="ctr"/>
            <a:endParaRPr lang="it-IT" b="1" dirty="0">
              <a:solidFill>
                <a:schemeClr val="bg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it-IT" b="1" dirty="0">
                <a:solidFill>
                  <a:schemeClr val="bg1"/>
                </a:solidFill>
                <a:latin typeface="Times New Roman" panose="02020603050405020304" pitchFamily="18" charset="0"/>
                <a:cs typeface="Times New Roman" panose="02020603050405020304" pitchFamily="18" charset="0"/>
              </a:rPr>
              <a:t>Esistenza di un contratto di agenzia;</a:t>
            </a:r>
          </a:p>
          <a:p>
            <a:pPr marL="285750" indent="-285750">
              <a:buFont typeface="Arial" panose="020B0604020202020204" pitchFamily="34" charset="0"/>
              <a:buChar char="•"/>
            </a:pPr>
            <a:r>
              <a:rPr lang="it-IT" b="1" dirty="0">
                <a:solidFill>
                  <a:schemeClr val="bg1"/>
                </a:solidFill>
                <a:latin typeface="Times New Roman" panose="02020603050405020304" pitchFamily="18" charset="0"/>
                <a:cs typeface="Times New Roman" panose="02020603050405020304" pitchFamily="18" charset="0"/>
              </a:rPr>
              <a:t>Stabile preposizione;</a:t>
            </a:r>
          </a:p>
          <a:p>
            <a:pPr marL="285750" indent="-285750">
              <a:buFont typeface="Arial" panose="020B0604020202020204" pitchFamily="34" charset="0"/>
              <a:buChar char="•"/>
            </a:pPr>
            <a:r>
              <a:rPr lang="it-IT" b="1" dirty="0">
                <a:solidFill>
                  <a:schemeClr val="bg1"/>
                </a:solidFill>
                <a:latin typeface="Times New Roman" panose="02020603050405020304" pitchFamily="18" charset="0"/>
                <a:cs typeface="Times New Roman" panose="02020603050405020304" pitchFamily="18" charset="0"/>
              </a:rPr>
              <a:t>Onerosità della prestazione;</a:t>
            </a:r>
          </a:p>
          <a:p>
            <a:pPr marL="285750" indent="-285750">
              <a:buFont typeface="Arial" panose="020B0604020202020204" pitchFamily="34" charset="0"/>
              <a:buChar char="•"/>
            </a:pPr>
            <a:r>
              <a:rPr lang="it-IT" b="1" dirty="0">
                <a:solidFill>
                  <a:schemeClr val="bg1"/>
                </a:solidFill>
                <a:latin typeface="Times New Roman" panose="02020603050405020304" pitchFamily="18" charset="0"/>
                <a:cs typeface="Times New Roman" panose="02020603050405020304" pitchFamily="18" charset="0"/>
              </a:rPr>
              <a:t>Attribuzione all’agente di una zona geografica di competenza</a:t>
            </a:r>
          </a:p>
        </p:txBody>
      </p:sp>
      <p:sp>
        <p:nvSpPr>
          <p:cNvPr id="4" name="CasellaDiTesto 3">
            <a:extLst>
              <a:ext uri="{FF2B5EF4-FFF2-40B4-BE49-F238E27FC236}">
                <a16:creationId xmlns:a16="http://schemas.microsoft.com/office/drawing/2014/main" id="{7933DA2C-A344-5B49-212A-1733F6A0FF26}"/>
              </a:ext>
            </a:extLst>
          </p:cNvPr>
          <p:cNvSpPr txBox="1"/>
          <p:nvPr/>
        </p:nvSpPr>
        <p:spPr>
          <a:xfrm>
            <a:off x="822960" y="3593785"/>
            <a:ext cx="7345680" cy="2308324"/>
          </a:xfrm>
          <a:prstGeom prst="rect">
            <a:avLst/>
          </a:prstGeom>
          <a:noFill/>
        </p:spPr>
        <p:txBody>
          <a:bodyPr wrap="square" rtlCol="0">
            <a:spAutoFit/>
          </a:bodyPr>
          <a:lstStyle/>
          <a:p>
            <a:pPr algn="ctr"/>
            <a:r>
              <a:rPr lang="it-IT" b="1" u="sng" dirty="0">
                <a:solidFill>
                  <a:schemeClr val="bg1"/>
                </a:solidFill>
                <a:latin typeface="Times New Roman" panose="02020603050405020304" pitchFamily="18" charset="0"/>
                <a:cs typeface="Times New Roman" panose="02020603050405020304" pitchFamily="18" charset="0"/>
              </a:rPr>
              <a:t>Il credito dell’agente comprende: </a:t>
            </a:r>
          </a:p>
          <a:p>
            <a:pPr algn="ctr"/>
            <a:endParaRPr lang="it-IT" b="1" dirty="0">
              <a:solidFill>
                <a:schemeClr val="bg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it-IT" b="1" dirty="0">
                <a:solidFill>
                  <a:schemeClr val="bg1"/>
                </a:solidFill>
                <a:latin typeface="Times New Roman" panose="02020603050405020304" pitchFamily="18" charset="0"/>
                <a:cs typeface="Times New Roman" panose="02020603050405020304" pitchFamily="18" charset="0"/>
              </a:rPr>
              <a:t>La provvigione dovuta per l’ultimo anno di prestazione (durata del contratto);</a:t>
            </a:r>
          </a:p>
          <a:p>
            <a:pPr marL="285750" indent="-285750">
              <a:buFont typeface="Arial" panose="020B0604020202020204" pitchFamily="34" charset="0"/>
              <a:buChar char="•"/>
            </a:pPr>
            <a:r>
              <a:rPr lang="it-IT" b="1" dirty="0">
                <a:solidFill>
                  <a:schemeClr val="bg1"/>
                </a:solidFill>
                <a:latin typeface="Times New Roman" panose="02020603050405020304" pitchFamily="18" charset="0"/>
                <a:cs typeface="Times New Roman" panose="02020603050405020304" pitchFamily="18" charset="0"/>
              </a:rPr>
              <a:t>Le indennità di cessazione del rapporto;</a:t>
            </a:r>
          </a:p>
          <a:p>
            <a:pPr marL="285750" indent="-285750">
              <a:buFont typeface="Arial" panose="020B0604020202020204" pitchFamily="34" charset="0"/>
              <a:buChar char="•"/>
            </a:pPr>
            <a:r>
              <a:rPr lang="it-IT" b="1" dirty="0">
                <a:solidFill>
                  <a:schemeClr val="bg1"/>
                </a:solidFill>
                <a:latin typeface="Times New Roman" panose="02020603050405020304" pitchFamily="18" charset="0"/>
                <a:cs typeface="Times New Roman" panose="02020603050405020304" pitchFamily="18" charset="0"/>
              </a:rPr>
              <a:t>Le indennità suppletiva di clientela;</a:t>
            </a:r>
          </a:p>
          <a:p>
            <a:pPr marL="285750" indent="-285750">
              <a:buFont typeface="Arial" panose="020B0604020202020204" pitchFamily="34" charset="0"/>
              <a:buChar char="•"/>
            </a:pPr>
            <a:r>
              <a:rPr lang="it-IT" b="1" dirty="0">
                <a:solidFill>
                  <a:schemeClr val="bg1"/>
                </a:solidFill>
                <a:latin typeface="Times New Roman" panose="02020603050405020304" pitchFamily="18" charset="0"/>
                <a:cs typeface="Times New Roman" panose="02020603050405020304" pitchFamily="18" charset="0"/>
              </a:rPr>
              <a:t>L’indennità sostitutiva del preavviso;</a:t>
            </a:r>
          </a:p>
          <a:p>
            <a:pPr marL="285750" indent="-285750">
              <a:buFont typeface="Arial" panose="020B0604020202020204" pitchFamily="34" charset="0"/>
              <a:buChar char="•"/>
            </a:pPr>
            <a:r>
              <a:rPr lang="it-IT" b="1" dirty="0">
                <a:solidFill>
                  <a:schemeClr val="bg1"/>
                </a:solidFill>
                <a:latin typeface="Times New Roman" panose="02020603050405020304" pitchFamily="18" charset="0"/>
                <a:cs typeface="Times New Roman" panose="02020603050405020304" pitchFamily="18" charset="0"/>
              </a:rPr>
              <a:t>L’indennità per il patto di non concorrenza.</a:t>
            </a:r>
          </a:p>
        </p:txBody>
      </p:sp>
    </p:spTree>
    <p:extLst>
      <p:ext uri="{BB962C8B-B14F-4D97-AF65-F5344CB8AC3E}">
        <p14:creationId xmlns:p14="http://schemas.microsoft.com/office/powerpoint/2010/main" val="1643799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6"/>
          </p:nvPr>
        </p:nvSpPr>
        <p:spPr>
          <a:xfrm>
            <a:off x="8894616" y="6564175"/>
            <a:ext cx="221673" cy="254285"/>
          </a:xfrm>
        </p:spPr>
        <p:txBody>
          <a:bodyPr/>
          <a:lstStyle/>
          <a:p>
            <a:pPr>
              <a:defRPr/>
            </a:pPr>
            <a:fld id="{75B582C4-FF34-4D19-A587-B84009F742E7}" type="slidenum">
              <a:rPr lang="it-IT"/>
              <a:pPr>
                <a:defRPr/>
              </a:pPr>
              <a:t>13</a:t>
            </a:fld>
            <a:endParaRPr lang="it-IT" dirty="0"/>
          </a:p>
        </p:txBody>
      </p:sp>
      <p:sp>
        <p:nvSpPr>
          <p:cNvPr id="21" name="CasellaDiTesto 20"/>
          <p:cNvSpPr txBox="1"/>
          <p:nvPr/>
        </p:nvSpPr>
        <p:spPr>
          <a:xfrm>
            <a:off x="-138548" y="3200909"/>
            <a:ext cx="9144000" cy="461665"/>
          </a:xfrm>
          <a:prstGeom prst="rect">
            <a:avLst/>
          </a:prstGeom>
          <a:noFill/>
          <a:ln>
            <a:noFill/>
          </a:ln>
        </p:spPr>
        <p:txBody>
          <a:bodyPr wrap="square" rtlCol="0">
            <a:spAutoFit/>
          </a:bodyPr>
          <a:lstStyle/>
          <a:p>
            <a:pPr algn="ctr"/>
            <a:endParaRPr lang="it-IT" sz="2400" b="1" i="1" dirty="0">
              <a:solidFill>
                <a:srgbClr val="C00000"/>
              </a:solidFill>
              <a:latin typeface="+mj-lt"/>
              <a:cs typeface="Arial" pitchFamily="34" charset="0"/>
            </a:endParaRPr>
          </a:p>
        </p:txBody>
      </p:sp>
      <p:sp>
        <p:nvSpPr>
          <p:cNvPr id="22" name="CasellaDiTesto 21"/>
          <p:cNvSpPr txBox="1"/>
          <p:nvPr/>
        </p:nvSpPr>
        <p:spPr>
          <a:xfrm>
            <a:off x="177732" y="6437401"/>
            <a:ext cx="2419252" cy="253916"/>
          </a:xfrm>
          <a:prstGeom prst="rect">
            <a:avLst/>
          </a:prstGeom>
          <a:noFill/>
          <a:ln>
            <a:noFill/>
          </a:ln>
        </p:spPr>
        <p:txBody>
          <a:bodyPr wrap="none" rtlCol="0">
            <a:spAutoFit/>
          </a:bodyPr>
          <a:lstStyle/>
          <a:p>
            <a:r>
              <a:rPr lang="it-IT" sz="1050" i="1" dirty="0">
                <a:solidFill>
                  <a:schemeClr val="bg1"/>
                </a:solidFill>
                <a:latin typeface="+mj-lt"/>
                <a:cs typeface="Arial" pitchFamily="34" charset="0"/>
              </a:rPr>
              <a:t>Omar Piattelli – 10 novembre 2022</a:t>
            </a:r>
          </a:p>
        </p:txBody>
      </p:sp>
      <p:pic>
        <p:nvPicPr>
          <p:cNvPr id="8" name="Picture 9"/>
          <p:cNvPicPr>
            <a:picLocks noChangeAspect="1" noChangeArrowheads="1"/>
          </p:cNvPicPr>
          <p:nvPr/>
        </p:nvPicPr>
        <p:blipFill>
          <a:blip r:embed="rId3" cstate="print"/>
          <a:srcRect/>
          <a:stretch>
            <a:fillRect/>
          </a:stretch>
        </p:blipFill>
        <p:spPr bwMode="auto">
          <a:xfrm>
            <a:off x="269647" y="181257"/>
            <a:ext cx="1750033" cy="665790"/>
          </a:xfrm>
          <a:prstGeom prst="rect">
            <a:avLst/>
          </a:prstGeom>
          <a:noFill/>
          <a:ln w="9525">
            <a:noFill/>
            <a:miter lim="800000"/>
            <a:headEnd/>
            <a:tailEnd/>
          </a:ln>
        </p:spPr>
      </p:pic>
      <p:sp>
        <p:nvSpPr>
          <p:cNvPr id="9" name="Sottotitolo 2"/>
          <p:cNvSpPr txBox="1">
            <a:spLocks/>
          </p:cNvSpPr>
          <p:nvPr/>
        </p:nvSpPr>
        <p:spPr>
          <a:xfrm>
            <a:off x="221088" y="181257"/>
            <a:ext cx="8424727" cy="837941"/>
          </a:xfrm>
          <a:prstGeom prst="rect">
            <a:avLst/>
          </a:prstGeom>
        </p:spPr>
        <p:txBody>
          <a:bodyPr vert="horz" lIns="45720" rIns="45720">
            <a:noAutofit/>
          </a:bodyPr>
          <a:lstStyle/>
          <a:p>
            <a:pPr marL="0" marR="64008" lvl="0" indent="0"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it-IT" sz="1050" u="none" strike="noStrike" kern="1200" cap="none" spc="0" normalizeH="0" baseline="0" noProof="0" dirty="0">
                <a:ln>
                  <a:noFill/>
                </a:ln>
                <a:solidFill>
                  <a:schemeClr val="bg1"/>
                </a:solidFill>
                <a:effectLst/>
                <a:uLnTx/>
                <a:uFillTx/>
                <a:latin typeface="Palatino Linotype" panose="02040502050505030304" pitchFamily="18" charset="0"/>
              </a:rPr>
              <a:t>Organismo di </a:t>
            </a:r>
            <a:r>
              <a:rPr lang="it-IT" sz="1050" dirty="0">
                <a:solidFill>
                  <a:schemeClr val="bg1"/>
                </a:solidFill>
                <a:latin typeface="Palatino Linotype" panose="02040502050505030304" pitchFamily="18" charset="0"/>
              </a:rPr>
              <a:t>studio Area giudiziale</a:t>
            </a:r>
          </a:p>
          <a:p>
            <a:pPr marL="0" marR="64008" lvl="0" indent="0"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it-IT" sz="1050" u="none" strike="noStrike" kern="1200" cap="none" spc="0" normalizeH="0" baseline="0" noProof="0" dirty="0">
                <a:ln>
                  <a:noFill/>
                </a:ln>
                <a:solidFill>
                  <a:schemeClr val="bg1"/>
                </a:solidFill>
                <a:effectLst/>
                <a:uLnTx/>
                <a:uFillTx/>
                <a:latin typeface="Palatino Linotype" panose="02040502050505030304" pitchFamily="18" charset="0"/>
              </a:rPr>
              <a:t>Sezione procedure concorsuali</a:t>
            </a:r>
            <a:endParaRPr kumimoji="0" lang="it-IT" sz="1050" u="none" strike="noStrike" kern="1200" cap="none" spc="0" normalizeH="0" baseline="0" noProof="0" dirty="0">
              <a:ln>
                <a:noFill/>
              </a:ln>
              <a:solidFill>
                <a:schemeClr val="bg1"/>
              </a:solidFill>
              <a:effectLst/>
              <a:highlight>
                <a:srgbClr val="FFFF00"/>
              </a:highlight>
              <a:uLnTx/>
              <a:uFillTx/>
              <a:latin typeface="Palatino Linotype" panose="02040502050505030304" pitchFamily="18" charset="0"/>
            </a:endParaRPr>
          </a:p>
        </p:txBody>
      </p:sp>
      <p:sp>
        <p:nvSpPr>
          <p:cNvPr id="3" name="CasellaDiTesto 2">
            <a:extLst>
              <a:ext uri="{FF2B5EF4-FFF2-40B4-BE49-F238E27FC236}">
                <a16:creationId xmlns:a16="http://schemas.microsoft.com/office/drawing/2014/main" id="{AA077C49-F716-DFEA-4300-8CA37CF9A279}"/>
              </a:ext>
            </a:extLst>
          </p:cNvPr>
          <p:cNvSpPr txBox="1"/>
          <p:nvPr/>
        </p:nvSpPr>
        <p:spPr>
          <a:xfrm>
            <a:off x="899159" y="2146128"/>
            <a:ext cx="7498079" cy="923330"/>
          </a:xfrm>
          <a:prstGeom prst="rect">
            <a:avLst/>
          </a:prstGeom>
          <a:noFill/>
        </p:spPr>
        <p:txBody>
          <a:bodyPr wrap="square" rtlCol="0">
            <a:spAutoFit/>
          </a:bodyPr>
          <a:lstStyle/>
          <a:p>
            <a:pPr algn="ctr"/>
            <a:r>
              <a:rPr lang="it-IT" b="1" dirty="0">
                <a:solidFill>
                  <a:schemeClr val="bg1"/>
                </a:solidFill>
                <a:latin typeface="Times New Roman" panose="02020603050405020304" pitchFamily="18" charset="0"/>
                <a:cs typeface="Times New Roman" panose="02020603050405020304" pitchFamily="18" charset="0"/>
              </a:rPr>
              <a:t>In caso di scioglimento del contratto in epoca anteriore alla dichiarazione di fallimento -&gt; indennità </a:t>
            </a:r>
            <a:r>
              <a:rPr lang="it-IT" b="1" u="sng" dirty="0">
                <a:solidFill>
                  <a:schemeClr val="bg1"/>
                </a:solidFill>
                <a:latin typeface="Times New Roman" panose="02020603050405020304" pitchFamily="18" charset="0"/>
                <a:cs typeface="Times New Roman" panose="02020603050405020304" pitchFamily="18" charset="0"/>
              </a:rPr>
              <a:t>suppletiva di clientela </a:t>
            </a:r>
            <a:r>
              <a:rPr lang="it-IT" b="1" dirty="0">
                <a:solidFill>
                  <a:schemeClr val="bg1"/>
                </a:solidFill>
                <a:latin typeface="Times New Roman" panose="02020603050405020304" pitchFamily="18" charset="0"/>
                <a:cs typeface="Times New Roman" panose="02020603050405020304" pitchFamily="18" charset="0"/>
              </a:rPr>
              <a:t>e l’indennità di </a:t>
            </a:r>
            <a:r>
              <a:rPr lang="it-IT" b="1" u="sng" dirty="0">
                <a:solidFill>
                  <a:schemeClr val="bg1"/>
                </a:solidFill>
                <a:latin typeface="Times New Roman" panose="02020603050405020304" pitchFamily="18" charset="0"/>
                <a:cs typeface="Times New Roman" panose="02020603050405020304" pitchFamily="18" charset="0"/>
              </a:rPr>
              <a:t>mancato preavviso</a:t>
            </a:r>
            <a:r>
              <a:rPr lang="it-IT" b="1" dirty="0">
                <a:solidFill>
                  <a:schemeClr val="bg1"/>
                </a:solidFill>
                <a:latin typeface="Times New Roman" panose="02020603050405020304" pitchFamily="18" charset="0"/>
                <a:cs typeface="Times New Roman" panose="02020603050405020304" pitchFamily="18" charset="0"/>
              </a:rPr>
              <a:t> vanno in </a:t>
            </a:r>
            <a:r>
              <a:rPr lang="it-IT" b="1" u="sng" dirty="0">
                <a:solidFill>
                  <a:schemeClr val="bg1"/>
                </a:solidFill>
                <a:latin typeface="Times New Roman" panose="02020603050405020304" pitchFamily="18" charset="0"/>
                <a:cs typeface="Times New Roman" panose="02020603050405020304" pitchFamily="18" charset="0"/>
              </a:rPr>
              <a:t>chirografo</a:t>
            </a:r>
          </a:p>
        </p:txBody>
      </p:sp>
      <p:sp>
        <p:nvSpPr>
          <p:cNvPr id="5" name="CasellaDiTesto 4">
            <a:extLst>
              <a:ext uri="{FF2B5EF4-FFF2-40B4-BE49-F238E27FC236}">
                <a16:creationId xmlns:a16="http://schemas.microsoft.com/office/drawing/2014/main" id="{EC9AFF4B-72AC-5175-9D1A-98E634887CB6}"/>
              </a:ext>
            </a:extLst>
          </p:cNvPr>
          <p:cNvSpPr txBox="1"/>
          <p:nvPr/>
        </p:nvSpPr>
        <p:spPr>
          <a:xfrm>
            <a:off x="899160" y="3662574"/>
            <a:ext cx="7345680" cy="923330"/>
          </a:xfrm>
          <a:prstGeom prst="rect">
            <a:avLst/>
          </a:prstGeom>
          <a:noFill/>
        </p:spPr>
        <p:txBody>
          <a:bodyPr wrap="square" rtlCol="0">
            <a:spAutoFit/>
          </a:bodyPr>
          <a:lstStyle/>
          <a:p>
            <a:pPr algn="ctr"/>
            <a:r>
              <a:rPr lang="it-IT" b="1" dirty="0">
                <a:solidFill>
                  <a:schemeClr val="bg1"/>
                </a:solidFill>
                <a:latin typeface="Times New Roman" panose="02020603050405020304" pitchFamily="18" charset="0"/>
                <a:cs typeface="Times New Roman" panose="02020603050405020304" pitchFamily="18" charset="0"/>
              </a:rPr>
              <a:t>In caso di scioglimento del contratto per decisione del curatore (art. 72 L.F. – Rapporti pendenti), le indennità </a:t>
            </a:r>
            <a:r>
              <a:rPr lang="it-IT" b="1" u="sng" dirty="0">
                <a:solidFill>
                  <a:schemeClr val="bg1"/>
                </a:solidFill>
                <a:latin typeface="Times New Roman" panose="02020603050405020304" pitchFamily="18" charset="0"/>
                <a:cs typeface="Times New Roman" panose="02020603050405020304" pitchFamily="18" charset="0"/>
              </a:rPr>
              <a:t>suppletiva di clientela </a:t>
            </a:r>
            <a:r>
              <a:rPr lang="it-IT" b="1" dirty="0">
                <a:solidFill>
                  <a:schemeClr val="bg1"/>
                </a:solidFill>
                <a:latin typeface="Times New Roman" panose="02020603050405020304" pitchFamily="18" charset="0"/>
                <a:cs typeface="Times New Roman" panose="02020603050405020304" pitchFamily="18" charset="0"/>
              </a:rPr>
              <a:t>e l’indennità di </a:t>
            </a:r>
            <a:r>
              <a:rPr lang="it-IT" b="1" u="sng" dirty="0">
                <a:solidFill>
                  <a:schemeClr val="bg1"/>
                </a:solidFill>
                <a:latin typeface="Times New Roman" panose="02020603050405020304" pitchFamily="18" charset="0"/>
                <a:cs typeface="Times New Roman" panose="02020603050405020304" pitchFamily="18" charset="0"/>
              </a:rPr>
              <a:t>mancato preavviso</a:t>
            </a:r>
            <a:r>
              <a:rPr lang="it-IT" b="1" dirty="0">
                <a:solidFill>
                  <a:schemeClr val="bg1"/>
                </a:solidFill>
                <a:latin typeface="Times New Roman" panose="02020603050405020304" pitchFamily="18" charset="0"/>
                <a:cs typeface="Times New Roman" panose="02020603050405020304" pitchFamily="18" charset="0"/>
              </a:rPr>
              <a:t> </a:t>
            </a:r>
            <a:r>
              <a:rPr lang="it-IT" b="1" u="sng" dirty="0">
                <a:solidFill>
                  <a:schemeClr val="bg1"/>
                </a:solidFill>
                <a:latin typeface="Times New Roman" panose="02020603050405020304" pitchFamily="18" charset="0"/>
                <a:cs typeface="Times New Roman" panose="02020603050405020304" pitchFamily="18" charset="0"/>
              </a:rPr>
              <a:t>non vengono riconosciute</a:t>
            </a:r>
            <a:r>
              <a:rPr lang="it-IT" b="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080447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6"/>
          </p:nvPr>
        </p:nvSpPr>
        <p:spPr>
          <a:xfrm>
            <a:off x="8894616" y="6564175"/>
            <a:ext cx="221673" cy="254285"/>
          </a:xfrm>
        </p:spPr>
        <p:txBody>
          <a:bodyPr/>
          <a:lstStyle/>
          <a:p>
            <a:pPr>
              <a:defRPr/>
            </a:pPr>
            <a:fld id="{75B582C4-FF34-4D19-A587-B84009F742E7}" type="slidenum">
              <a:rPr lang="it-IT"/>
              <a:pPr>
                <a:defRPr/>
              </a:pPr>
              <a:t>2</a:t>
            </a:fld>
            <a:endParaRPr lang="it-IT" dirty="0"/>
          </a:p>
        </p:txBody>
      </p:sp>
      <p:sp>
        <p:nvSpPr>
          <p:cNvPr id="22" name="CasellaDiTesto 21"/>
          <p:cNvSpPr txBox="1"/>
          <p:nvPr/>
        </p:nvSpPr>
        <p:spPr>
          <a:xfrm>
            <a:off x="177732" y="6437401"/>
            <a:ext cx="2419252" cy="253916"/>
          </a:xfrm>
          <a:prstGeom prst="rect">
            <a:avLst/>
          </a:prstGeom>
          <a:noFill/>
          <a:ln>
            <a:noFill/>
          </a:ln>
        </p:spPr>
        <p:txBody>
          <a:bodyPr wrap="none" rtlCol="0">
            <a:spAutoFit/>
          </a:bodyPr>
          <a:lstStyle/>
          <a:p>
            <a:r>
              <a:rPr lang="it-IT" sz="1050" i="1" dirty="0">
                <a:solidFill>
                  <a:schemeClr val="bg1"/>
                </a:solidFill>
                <a:latin typeface="+mj-lt"/>
                <a:cs typeface="Arial" pitchFamily="34" charset="0"/>
              </a:rPr>
              <a:t>Omar Piattelli – 10 novembre 2022</a:t>
            </a:r>
          </a:p>
        </p:txBody>
      </p:sp>
      <p:pic>
        <p:nvPicPr>
          <p:cNvPr id="8" name="Picture 9"/>
          <p:cNvPicPr>
            <a:picLocks noChangeAspect="1" noChangeArrowheads="1"/>
          </p:cNvPicPr>
          <p:nvPr/>
        </p:nvPicPr>
        <p:blipFill>
          <a:blip r:embed="rId3" cstate="print"/>
          <a:srcRect/>
          <a:stretch>
            <a:fillRect/>
          </a:stretch>
        </p:blipFill>
        <p:spPr bwMode="auto">
          <a:xfrm>
            <a:off x="269647" y="181257"/>
            <a:ext cx="1750033" cy="665790"/>
          </a:xfrm>
          <a:prstGeom prst="rect">
            <a:avLst/>
          </a:prstGeom>
          <a:noFill/>
          <a:ln w="9525">
            <a:noFill/>
            <a:miter lim="800000"/>
            <a:headEnd/>
            <a:tailEnd/>
          </a:ln>
        </p:spPr>
      </p:pic>
      <p:sp>
        <p:nvSpPr>
          <p:cNvPr id="9" name="Sottotitolo 2"/>
          <p:cNvSpPr txBox="1">
            <a:spLocks/>
          </p:cNvSpPr>
          <p:nvPr/>
        </p:nvSpPr>
        <p:spPr>
          <a:xfrm>
            <a:off x="221088" y="181257"/>
            <a:ext cx="8424727" cy="837941"/>
          </a:xfrm>
          <a:prstGeom prst="rect">
            <a:avLst/>
          </a:prstGeom>
        </p:spPr>
        <p:txBody>
          <a:bodyPr vert="horz" lIns="45720" rIns="45720">
            <a:noAutofit/>
          </a:bodyPr>
          <a:lstStyle/>
          <a:p>
            <a:pPr marL="0" marR="64008" lvl="0" indent="0"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it-IT" sz="1050" u="none" strike="noStrike" kern="1200" cap="none" spc="0" normalizeH="0" baseline="0" noProof="0" dirty="0">
                <a:ln>
                  <a:noFill/>
                </a:ln>
                <a:solidFill>
                  <a:schemeClr val="bg1"/>
                </a:solidFill>
                <a:effectLst/>
                <a:uLnTx/>
                <a:uFillTx/>
                <a:latin typeface="Palatino Linotype" panose="02040502050505030304" pitchFamily="18" charset="0"/>
              </a:rPr>
              <a:t>Organismo di </a:t>
            </a:r>
            <a:r>
              <a:rPr lang="it-IT" sz="1050" dirty="0">
                <a:solidFill>
                  <a:schemeClr val="bg1"/>
                </a:solidFill>
                <a:latin typeface="Palatino Linotype" panose="02040502050505030304" pitchFamily="18" charset="0"/>
              </a:rPr>
              <a:t>studio Area giudiziale</a:t>
            </a:r>
          </a:p>
          <a:p>
            <a:pPr marL="0" marR="64008" lvl="0" indent="0"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it-IT" sz="1050" u="none" strike="noStrike" kern="1200" cap="none" spc="0" normalizeH="0" baseline="0" noProof="0" dirty="0">
                <a:ln>
                  <a:noFill/>
                </a:ln>
                <a:solidFill>
                  <a:schemeClr val="bg1"/>
                </a:solidFill>
                <a:effectLst/>
                <a:uLnTx/>
                <a:uFillTx/>
                <a:latin typeface="Palatino Linotype" panose="02040502050505030304" pitchFamily="18" charset="0"/>
              </a:rPr>
              <a:t>Sezione procedure concorsuali</a:t>
            </a:r>
            <a:endParaRPr kumimoji="0" lang="it-IT" sz="1050" u="none" strike="noStrike" kern="1200" cap="none" spc="0" normalizeH="0" baseline="0" noProof="0" dirty="0">
              <a:ln>
                <a:noFill/>
              </a:ln>
              <a:solidFill>
                <a:schemeClr val="bg1"/>
              </a:solidFill>
              <a:effectLst/>
              <a:highlight>
                <a:srgbClr val="FFFF00"/>
              </a:highlight>
              <a:uLnTx/>
              <a:uFillTx/>
              <a:latin typeface="Palatino Linotype" panose="02040502050505030304" pitchFamily="18" charset="0"/>
            </a:endParaRPr>
          </a:p>
        </p:txBody>
      </p:sp>
      <p:sp>
        <p:nvSpPr>
          <p:cNvPr id="3" name="CasellaDiTesto 2">
            <a:extLst>
              <a:ext uri="{FF2B5EF4-FFF2-40B4-BE49-F238E27FC236}">
                <a16:creationId xmlns:a16="http://schemas.microsoft.com/office/drawing/2014/main" id="{4B96BD56-42D1-64C5-452F-4436DA09352A}"/>
              </a:ext>
            </a:extLst>
          </p:cNvPr>
          <p:cNvSpPr txBox="1"/>
          <p:nvPr/>
        </p:nvSpPr>
        <p:spPr>
          <a:xfrm>
            <a:off x="1979810" y="1997839"/>
            <a:ext cx="5184380" cy="3170099"/>
          </a:xfrm>
          <a:prstGeom prst="rect">
            <a:avLst/>
          </a:prstGeom>
          <a:noFill/>
        </p:spPr>
        <p:txBody>
          <a:bodyPr wrap="square" rtlCol="0">
            <a:spAutoFit/>
          </a:bodyPr>
          <a:lstStyle/>
          <a:p>
            <a:pPr algn="ctr"/>
            <a:r>
              <a:rPr lang="it-IT" sz="2000" b="1" dirty="0">
                <a:solidFill>
                  <a:schemeClr val="bg1"/>
                </a:solidFill>
                <a:latin typeface="Times New Roman" panose="02020603050405020304" pitchFamily="18" charset="0"/>
                <a:cs typeface="Times New Roman" panose="02020603050405020304" pitchFamily="18" charset="0"/>
              </a:rPr>
              <a:t>sentenza n. 167/2022 </a:t>
            </a:r>
          </a:p>
          <a:p>
            <a:pPr algn="ctr"/>
            <a:endParaRPr lang="it-IT" sz="2000" b="1" dirty="0">
              <a:solidFill>
                <a:schemeClr val="bg1"/>
              </a:solidFill>
              <a:latin typeface="Times New Roman" panose="02020603050405020304" pitchFamily="18" charset="0"/>
              <a:cs typeface="Times New Roman" panose="02020603050405020304" pitchFamily="18" charset="0"/>
            </a:endParaRPr>
          </a:p>
          <a:p>
            <a:pPr algn="just"/>
            <a:r>
              <a:rPr lang="it-IT" sz="2000" dirty="0">
                <a:solidFill>
                  <a:schemeClr val="bg1"/>
                </a:solidFill>
                <a:latin typeface="Times New Roman" panose="02020603050405020304" pitchFamily="18" charset="0"/>
                <a:cs typeface="Times New Roman" panose="02020603050405020304" pitchFamily="18" charset="0"/>
              </a:rPr>
              <a:t>La Corte Costituzionale ha dichiarato l’illegittimità costituzionale delle disposizioni </a:t>
            </a:r>
            <a:r>
              <a:rPr lang="it-IT" sz="2000" b="1" dirty="0">
                <a:solidFill>
                  <a:schemeClr val="bg1"/>
                </a:solidFill>
                <a:latin typeface="Times New Roman" panose="02020603050405020304" pitchFamily="18" charset="0"/>
                <a:cs typeface="Times New Roman" panose="02020603050405020304" pitchFamily="18" charset="0"/>
              </a:rPr>
              <a:t>dell’art. 2751-bis, numero 3), </a:t>
            </a:r>
            <a:r>
              <a:rPr lang="it-IT" sz="2000" dirty="0">
                <a:solidFill>
                  <a:schemeClr val="bg1"/>
                </a:solidFill>
                <a:latin typeface="Times New Roman" panose="02020603050405020304" pitchFamily="18" charset="0"/>
                <a:cs typeface="Times New Roman" panose="02020603050405020304" pitchFamily="18" charset="0"/>
              </a:rPr>
              <a:t>cod. civ. e </a:t>
            </a:r>
            <a:r>
              <a:rPr lang="it-IT" sz="2000" b="1" dirty="0">
                <a:solidFill>
                  <a:schemeClr val="bg1"/>
                </a:solidFill>
                <a:latin typeface="Times New Roman" panose="02020603050405020304" pitchFamily="18" charset="0"/>
                <a:cs typeface="Times New Roman" panose="02020603050405020304" pitchFamily="18" charset="0"/>
              </a:rPr>
              <a:t>dell’art. 1, comma 474, della legge n. 205 del 2017</a:t>
            </a:r>
            <a:r>
              <a:rPr lang="it-IT" sz="2000" dirty="0">
                <a:solidFill>
                  <a:schemeClr val="bg1"/>
                </a:solidFill>
                <a:latin typeface="Times New Roman" panose="02020603050405020304" pitchFamily="18" charset="0"/>
                <a:cs typeface="Times New Roman" panose="02020603050405020304" pitchFamily="18" charset="0"/>
              </a:rPr>
              <a:t> riconoscendo così il privilegio generale sui mobili del credito di rivalsa per l’Imposta sul Valore Aggiunto (IVA) sulle provvigioni dovute per l’ultimo anno di prestazione.  </a:t>
            </a:r>
          </a:p>
        </p:txBody>
      </p:sp>
    </p:spTree>
    <p:extLst>
      <p:ext uri="{BB962C8B-B14F-4D97-AF65-F5344CB8AC3E}">
        <p14:creationId xmlns:p14="http://schemas.microsoft.com/office/powerpoint/2010/main" val="1573477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6"/>
          </p:nvPr>
        </p:nvSpPr>
        <p:spPr>
          <a:xfrm>
            <a:off x="8894616" y="6564175"/>
            <a:ext cx="221673" cy="254285"/>
          </a:xfrm>
        </p:spPr>
        <p:txBody>
          <a:bodyPr/>
          <a:lstStyle/>
          <a:p>
            <a:pPr>
              <a:defRPr/>
            </a:pPr>
            <a:fld id="{75B582C4-FF34-4D19-A587-B84009F742E7}" type="slidenum">
              <a:rPr lang="it-IT"/>
              <a:pPr>
                <a:defRPr/>
              </a:pPr>
              <a:t>3</a:t>
            </a:fld>
            <a:endParaRPr lang="it-IT" dirty="0"/>
          </a:p>
        </p:txBody>
      </p:sp>
      <p:sp>
        <p:nvSpPr>
          <p:cNvPr id="22" name="CasellaDiTesto 21"/>
          <p:cNvSpPr txBox="1"/>
          <p:nvPr/>
        </p:nvSpPr>
        <p:spPr>
          <a:xfrm>
            <a:off x="177732" y="6437401"/>
            <a:ext cx="2419252" cy="253916"/>
          </a:xfrm>
          <a:prstGeom prst="rect">
            <a:avLst/>
          </a:prstGeom>
          <a:noFill/>
          <a:ln>
            <a:noFill/>
          </a:ln>
        </p:spPr>
        <p:txBody>
          <a:bodyPr wrap="none" rtlCol="0">
            <a:spAutoFit/>
          </a:bodyPr>
          <a:lstStyle/>
          <a:p>
            <a:r>
              <a:rPr lang="it-IT" sz="1050" i="1" dirty="0">
                <a:solidFill>
                  <a:schemeClr val="bg1"/>
                </a:solidFill>
                <a:latin typeface="+mj-lt"/>
                <a:cs typeface="Arial" pitchFamily="34" charset="0"/>
              </a:rPr>
              <a:t>Omar Piattelli – 10 novembre 2022</a:t>
            </a:r>
          </a:p>
        </p:txBody>
      </p:sp>
      <p:pic>
        <p:nvPicPr>
          <p:cNvPr id="8" name="Picture 9"/>
          <p:cNvPicPr>
            <a:picLocks noChangeAspect="1" noChangeArrowheads="1"/>
          </p:cNvPicPr>
          <p:nvPr/>
        </p:nvPicPr>
        <p:blipFill>
          <a:blip r:embed="rId3" cstate="print"/>
          <a:srcRect/>
          <a:stretch>
            <a:fillRect/>
          </a:stretch>
        </p:blipFill>
        <p:spPr bwMode="auto">
          <a:xfrm>
            <a:off x="269647" y="181257"/>
            <a:ext cx="1750033" cy="665790"/>
          </a:xfrm>
          <a:prstGeom prst="rect">
            <a:avLst/>
          </a:prstGeom>
          <a:noFill/>
          <a:ln w="9525">
            <a:noFill/>
            <a:miter lim="800000"/>
            <a:headEnd/>
            <a:tailEnd/>
          </a:ln>
        </p:spPr>
      </p:pic>
      <p:sp>
        <p:nvSpPr>
          <p:cNvPr id="9" name="Sottotitolo 2"/>
          <p:cNvSpPr txBox="1">
            <a:spLocks/>
          </p:cNvSpPr>
          <p:nvPr/>
        </p:nvSpPr>
        <p:spPr>
          <a:xfrm>
            <a:off x="221088" y="181257"/>
            <a:ext cx="8424727" cy="837941"/>
          </a:xfrm>
          <a:prstGeom prst="rect">
            <a:avLst/>
          </a:prstGeom>
        </p:spPr>
        <p:txBody>
          <a:bodyPr vert="horz" lIns="45720" rIns="45720">
            <a:noAutofit/>
          </a:bodyPr>
          <a:lstStyle/>
          <a:p>
            <a:pPr marL="0" marR="64008" lvl="0" indent="0"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it-IT" sz="1050" u="none" strike="noStrike" kern="1200" cap="none" spc="0" normalizeH="0" baseline="0" noProof="0" dirty="0">
                <a:ln>
                  <a:noFill/>
                </a:ln>
                <a:solidFill>
                  <a:schemeClr val="bg1"/>
                </a:solidFill>
                <a:effectLst/>
                <a:uLnTx/>
                <a:uFillTx/>
                <a:latin typeface="Palatino Linotype" panose="02040502050505030304" pitchFamily="18" charset="0"/>
              </a:rPr>
              <a:t>Organismo di </a:t>
            </a:r>
            <a:r>
              <a:rPr lang="it-IT" sz="1050" dirty="0">
                <a:solidFill>
                  <a:schemeClr val="bg1"/>
                </a:solidFill>
                <a:latin typeface="Palatino Linotype" panose="02040502050505030304" pitchFamily="18" charset="0"/>
              </a:rPr>
              <a:t>studio Area giudiziale</a:t>
            </a:r>
          </a:p>
          <a:p>
            <a:pPr marL="0" marR="64008" lvl="0" indent="0"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it-IT" sz="1050" u="none" strike="noStrike" kern="1200" cap="none" spc="0" normalizeH="0" baseline="0" noProof="0" dirty="0">
                <a:ln>
                  <a:noFill/>
                </a:ln>
                <a:solidFill>
                  <a:schemeClr val="bg1"/>
                </a:solidFill>
                <a:effectLst/>
                <a:uLnTx/>
                <a:uFillTx/>
                <a:latin typeface="Palatino Linotype" panose="02040502050505030304" pitchFamily="18" charset="0"/>
              </a:rPr>
              <a:t>Sezione procedure concorsuali</a:t>
            </a:r>
            <a:endParaRPr kumimoji="0" lang="it-IT" sz="1050" u="none" strike="noStrike" kern="1200" cap="none" spc="0" normalizeH="0" baseline="0" noProof="0" dirty="0">
              <a:ln>
                <a:noFill/>
              </a:ln>
              <a:solidFill>
                <a:schemeClr val="bg1"/>
              </a:solidFill>
              <a:effectLst/>
              <a:highlight>
                <a:srgbClr val="FFFF00"/>
              </a:highlight>
              <a:uLnTx/>
              <a:uFillTx/>
              <a:latin typeface="Palatino Linotype" panose="02040502050505030304" pitchFamily="18" charset="0"/>
            </a:endParaRPr>
          </a:p>
        </p:txBody>
      </p:sp>
      <p:sp>
        <p:nvSpPr>
          <p:cNvPr id="3" name="CasellaDiTesto 2">
            <a:extLst>
              <a:ext uri="{FF2B5EF4-FFF2-40B4-BE49-F238E27FC236}">
                <a16:creationId xmlns:a16="http://schemas.microsoft.com/office/drawing/2014/main" id="{4B96BD56-42D1-64C5-452F-4436DA09352A}"/>
              </a:ext>
            </a:extLst>
          </p:cNvPr>
          <p:cNvSpPr txBox="1"/>
          <p:nvPr/>
        </p:nvSpPr>
        <p:spPr>
          <a:xfrm>
            <a:off x="269647" y="1373809"/>
            <a:ext cx="8673528" cy="4708981"/>
          </a:xfrm>
          <a:prstGeom prst="rect">
            <a:avLst/>
          </a:prstGeom>
          <a:noFill/>
        </p:spPr>
        <p:txBody>
          <a:bodyPr wrap="square" rtlCol="0">
            <a:spAutoFit/>
          </a:bodyPr>
          <a:lstStyle/>
          <a:p>
            <a:pPr algn="just"/>
            <a:r>
              <a:rPr lang="it-IT" sz="2000" dirty="0">
                <a:solidFill>
                  <a:schemeClr val="bg1"/>
                </a:solidFill>
                <a:latin typeface="Times New Roman" panose="02020603050405020304" pitchFamily="18" charset="0"/>
                <a:cs typeface="Times New Roman" panose="02020603050405020304" pitchFamily="18" charset="0"/>
              </a:rPr>
              <a:t>Il Giudice delegato presso il Tribunale ordinario di Udine ha sollevato questioni di legittimità costituzionale:</a:t>
            </a:r>
          </a:p>
          <a:p>
            <a:pPr algn="just"/>
            <a:endParaRPr lang="it-IT" sz="2000" dirty="0">
              <a:solidFill>
                <a:schemeClr val="bg1"/>
              </a:solidFill>
              <a:latin typeface="Times New Roman" panose="02020603050405020304" pitchFamily="18" charset="0"/>
              <a:cs typeface="Times New Roman" panose="02020603050405020304" pitchFamily="18" charset="0"/>
            </a:endParaRPr>
          </a:p>
          <a:p>
            <a:pPr marL="457200" indent="-457200" algn="just">
              <a:buFont typeface="+mj-lt"/>
              <a:buAutoNum type="arabicPeriod"/>
            </a:pPr>
            <a:r>
              <a:rPr lang="it-IT" sz="2000" b="1" dirty="0">
                <a:solidFill>
                  <a:schemeClr val="bg1"/>
                </a:solidFill>
                <a:latin typeface="Times New Roman" panose="02020603050405020304" pitchFamily="18" charset="0"/>
                <a:cs typeface="Times New Roman" panose="02020603050405020304" pitchFamily="18" charset="0"/>
              </a:rPr>
              <a:t>Dell’art. 2751-bis, numero 3), del codice civile </a:t>
            </a:r>
            <a:r>
              <a:rPr lang="it-IT" sz="2000" dirty="0">
                <a:solidFill>
                  <a:schemeClr val="bg1"/>
                </a:solidFill>
                <a:latin typeface="Times New Roman" panose="02020603050405020304" pitchFamily="18" charset="0"/>
                <a:cs typeface="Times New Roman" panose="02020603050405020304" pitchFamily="18" charset="0"/>
              </a:rPr>
              <a:t>«Hanno privilegio generale sui mobili i crediti riguardanti … le provvigioni derivanti dal rapporto di agenzia dovute per l'ultimo anno di prestazione e le indennità dovute per la cessazione del rapporto medesimo»;</a:t>
            </a:r>
          </a:p>
          <a:p>
            <a:pPr marL="457200" indent="-457200" algn="just">
              <a:buFont typeface="+mj-lt"/>
              <a:buAutoNum type="arabicPeriod"/>
            </a:pPr>
            <a:r>
              <a:rPr lang="it-IT" sz="2000" b="1" dirty="0">
                <a:solidFill>
                  <a:schemeClr val="bg1"/>
                </a:solidFill>
                <a:latin typeface="Times New Roman" panose="02020603050405020304" pitchFamily="18" charset="0"/>
                <a:cs typeface="Times New Roman" panose="02020603050405020304" pitchFamily="18" charset="0"/>
              </a:rPr>
              <a:t>Dell’art. 1, comma 474, della legge 27 dicembre 2017, n. 205 </a:t>
            </a:r>
            <a:r>
              <a:rPr lang="it-IT" sz="2000" dirty="0">
                <a:solidFill>
                  <a:schemeClr val="bg1"/>
                </a:solidFill>
                <a:latin typeface="Times New Roman" panose="02020603050405020304" pitchFamily="18" charset="0"/>
                <a:cs typeface="Times New Roman" panose="02020603050405020304" pitchFamily="18" charset="0"/>
              </a:rPr>
              <a:t>che ha modificato l'articolo 2751-bis, numero 2), del codice civile, dopo le parole: «le retribuzioni dei professionisti» sono inserite le seguenti: «compresi il contributo integrativo da versare alla rispettiva cassa di previdenza ed assistenza e il credito di rivalsa per l'imposta sul valore aggiunto;</a:t>
            </a:r>
          </a:p>
          <a:p>
            <a:pPr marL="457200" indent="-457200" algn="just">
              <a:buFont typeface="+mj-lt"/>
              <a:buAutoNum type="arabicPeriod"/>
            </a:pPr>
            <a:endParaRPr lang="it-IT" sz="2000" dirty="0">
              <a:solidFill>
                <a:schemeClr val="bg1"/>
              </a:solidFill>
              <a:latin typeface="Times New Roman" panose="02020603050405020304" pitchFamily="18" charset="0"/>
              <a:cs typeface="Times New Roman" panose="02020603050405020304" pitchFamily="18" charset="0"/>
            </a:endParaRPr>
          </a:p>
          <a:p>
            <a:pPr algn="ctr"/>
            <a:r>
              <a:rPr lang="it-IT" sz="2000" dirty="0">
                <a:solidFill>
                  <a:schemeClr val="bg1"/>
                </a:solidFill>
                <a:latin typeface="Times New Roman" panose="02020603050405020304" pitchFamily="18" charset="0"/>
                <a:cs typeface="Times New Roman" panose="02020603050405020304" pitchFamily="18" charset="0"/>
              </a:rPr>
              <a:t>In riferimento </a:t>
            </a:r>
            <a:r>
              <a:rPr lang="it-IT" sz="2000" b="1" dirty="0">
                <a:solidFill>
                  <a:schemeClr val="bg1"/>
                </a:solidFill>
                <a:latin typeface="Times New Roman" panose="02020603050405020304" pitchFamily="18" charset="0"/>
                <a:cs typeface="Times New Roman" panose="02020603050405020304" pitchFamily="18" charset="0"/>
              </a:rPr>
              <a:t>all’art. 3 della Costituzione</a:t>
            </a:r>
          </a:p>
          <a:p>
            <a:pPr algn="just"/>
            <a:endParaRPr lang="it-IT" sz="20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8112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6"/>
          </p:nvPr>
        </p:nvSpPr>
        <p:spPr>
          <a:xfrm>
            <a:off x="8894616" y="6564175"/>
            <a:ext cx="221673" cy="254285"/>
          </a:xfrm>
        </p:spPr>
        <p:txBody>
          <a:bodyPr/>
          <a:lstStyle/>
          <a:p>
            <a:pPr>
              <a:defRPr/>
            </a:pPr>
            <a:fld id="{75B582C4-FF34-4D19-A587-B84009F742E7}" type="slidenum">
              <a:rPr lang="it-IT"/>
              <a:pPr>
                <a:defRPr/>
              </a:pPr>
              <a:t>4</a:t>
            </a:fld>
            <a:endParaRPr lang="it-IT" dirty="0"/>
          </a:p>
        </p:txBody>
      </p:sp>
      <p:sp>
        <p:nvSpPr>
          <p:cNvPr id="22" name="CasellaDiTesto 21"/>
          <p:cNvSpPr txBox="1"/>
          <p:nvPr/>
        </p:nvSpPr>
        <p:spPr>
          <a:xfrm>
            <a:off x="177732" y="6437401"/>
            <a:ext cx="2419252" cy="253916"/>
          </a:xfrm>
          <a:prstGeom prst="rect">
            <a:avLst/>
          </a:prstGeom>
          <a:noFill/>
          <a:ln>
            <a:noFill/>
          </a:ln>
        </p:spPr>
        <p:txBody>
          <a:bodyPr wrap="none" rtlCol="0">
            <a:spAutoFit/>
          </a:bodyPr>
          <a:lstStyle/>
          <a:p>
            <a:r>
              <a:rPr lang="it-IT" sz="1050" i="1" dirty="0">
                <a:solidFill>
                  <a:schemeClr val="bg1"/>
                </a:solidFill>
                <a:latin typeface="+mj-lt"/>
                <a:cs typeface="Arial" pitchFamily="34" charset="0"/>
              </a:rPr>
              <a:t>Omar Piattelli – 10 novembre 2022</a:t>
            </a:r>
          </a:p>
        </p:txBody>
      </p:sp>
      <p:pic>
        <p:nvPicPr>
          <p:cNvPr id="8" name="Picture 9"/>
          <p:cNvPicPr>
            <a:picLocks noChangeAspect="1" noChangeArrowheads="1"/>
          </p:cNvPicPr>
          <p:nvPr/>
        </p:nvPicPr>
        <p:blipFill>
          <a:blip r:embed="rId3" cstate="print"/>
          <a:srcRect/>
          <a:stretch>
            <a:fillRect/>
          </a:stretch>
        </p:blipFill>
        <p:spPr bwMode="auto">
          <a:xfrm>
            <a:off x="269647" y="181257"/>
            <a:ext cx="1750033" cy="665790"/>
          </a:xfrm>
          <a:prstGeom prst="rect">
            <a:avLst/>
          </a:prstGeom>
          <a:noFill/>
          <a:ln w="9525">
            <a:noFill/>
            <a:miter lim="800000"/>
            <a:headEnd/>
            <a:tailEnd/>
          </a:ln>
        </p:spPr>
      </p:pic>
      <p:sp>
        <p:nvSpPr>
          <p:cNvPr id="9" name="Sottotitolo 2"/>
          <p:cNvSpPr txBox="1">
            <a:spLocks/>
          </p:cNvSpPr>
          <p:nvPr/>
        </p:nvSpPr>
        <p:spPr>
          <a:xfrm>
            <a:off x="221088" y="181257"/>
            <a:ext cx="8424727" cy="837941"/>
          </a:xfrm>
          <a:prstGeom prst="rect">
            <a:avLst/>
          </a:prstGeom>
        </p:spPr>
        <p:txBody>
          <a:bodyPr vert="horz" lIns="45720" rIns="45720">
            <a:noAutofit/>
          </a:bodyPr>
          <a:lstStyle/>
          <a:p>
            <a:pPr marL="0" marR="64008" lvl="0" indent="0"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it-IT" sz="1050" u="none" strike="noStrike" kern="1200" cap="none" spc="0" normalizeH="0" baseline="0" noProof="0" dirty="0">
                <a:ln>
                  <a:noFill/>
                </a:ln>
                <a:solidFill>
                  <a:schemeClr val="bg1"/>
                </a:solidFill>
                <a:effectLst/>
                <a:uLnTx/>
                <a:uFillTx/>
                <a:latin typeface="Palatino Linotype" panose="02040502050505030304" pitchFamily="18" charset="0"/>
              </a:rPr>
              <a:t>Organismo di </a:t>
            </a:r>
            <a:r>
              <a:rPr lang="it-IT" sz="1050" dirty="0">
                <a:solidFill>
                  <a:schemeClr val="bg1"/>
                </a:solidFill>
                <a:latin typeface="Palatino Linotype" panose="02040502050505030304" pitchFamily="18" charset="0"/>
              </a:rPr>
              <a:t>studio Area giudiziale</a:t>
            </a:r>
          </a:p>
          <a:p>
            <a:pPr marL="0" marR="64008" lvl="0" indent="0"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it-IT" sz="1050" u="none" strike="noStrike" kern="1200" cap="none" spc="0" normalizeH="0" baseline="0" noProof="0" dirty="0">
                <a:ln>
                  <a:noFill/>
                </a:ln>
                <a:solidFill>
                  <a:schemeClr val="bg1"/>
                </a:solidFill>
                <a:effectLst/>
                <a:uLnTx/>
                <a:uFillTx/>
                <a:latin typeface="Palatino Linotype" panose="02040502050505030304" pitchFamily="18" charset="0"/>
              </a:rPr>
              <a:t>Sezione procedure concorsuali</a:t>
            </a:r>
            <a:endParaRPr kumimoji="0" lang="it-IT" sz="1050" u="none" strike="noStrike" kern="1200" cap="none" spc="0" normalizeH="0" baseline="0" noProof="0" dirty="0">
              <a:ln>
                <a:noFill/>
              </a:ln>
              <a:solidFill>
                <a:schemeClr val="bg1"/>
              </a:solidFill>
              <a:effectLst/>
              <a:highlight>
                <a:srgbClr val="FFFF00"/>
              </a:highlight>
              <a:uLnTx/>
              <a:uFillTx/>
              <a:latin typeface="Palatino Linotype" panose="02040502050505030304" pitchFamily="18" charset="0"/>
            </a:endParaRPr>
          </a:p>
        </p:txBody>
      </p:sp>
      <p:sp>
        <p:nvSpPr>
          <p:cNvPr id="4" name="CasellaDiTesto 3">
            <a:extLst>
              <a:ext uri="{FF2B5EF4-FFF2-40B4-BE49-F238E27FC236}">
                <a16:creationId xmlns:a16="http://schemas.microsoft.com/office/drawing/2014/main" id="{22AFA8BB-AACF-2987-1494-E05E4F9FB0F0}"/>
              </a:ext>
            </a:extLst>
          </p:cNvPr>
          <p:cNvSpPr txBox="1"/>
          <p:nvPr/>
        </p:nvSpPr>
        <p:spPr>
          <a:xfrm>
            <a:off x="1245326" y="1570148"/>
            <a:ext cx="6531428" cy="1200329"/>
          </a:xfrm>
          <a:prstGeom prst="rect">
            <a:avLst/>
          </a:prstGeom>
          <a:noFill/>
        </p:spPr>
        <p:txBody>
          <a:bodyPr wrap="square">
            <a:spAutoFit/>
          </a:bodyPr>
          <a:lstStyle/>
          <a:p>
            <a:pPr algn="ctr"/>
            <a:r>
              <a:rPr lang="it-IT" sz="1800" b="1" dirty="0">
                <a:solidFill>
                  <a:schemeClr val="bg1"/>
                </a:solidFill>
                <a:effectLst/>
                <a:latin typeface="Times New Roman" panose="02020603050405020304" pitchFamily="18" charset="0"/>
                <a:ea typeface="Calibri" panose="020F0502020204030204" pitchFamily="34" charset="0"/>
              </a:rPr>
              <a:t>Art. 2751-bis, numero 3), cod. civ.</a:t>
            </a:r>
          </a:p>
          <a:p>
            <a:endParaRPr lang="it-IT" b="1" dirty="0">
              <a:solidFill>
                <a:schemeClr val="bg1"/>
              </a:solidFill>
              <a:latin typeface="Times New Roman" panose="02020603050405020304" pitchFamily="18" charset="0"/>
            </a:endParaRPr>
          </a:p>
          <a:p>
            <a:pPr algn="ctr"/>
            <a:r>
              <a:rPr lang="it-IT" dirty="0">
                <a:solidFill>
                  <a:schemeClr val="bg1"/>
                </a:solidFill>
                <a:latin typeface="Times New Roman" panose="02020603050405020304" pitchFamily="18" charset="0"/>
                <a:cs typeface="Times New Roman" panose="02020603050405020304" pitchFamily="18" charset="0"/>
              </a:rPr>
              <a:t>non riconosce il privilegio generale sui beni mobili anche per il credito di rivalsa dell’agente.</a:t>
            </a:r>
          </a:p>
        </p:txBody>
      </p:sp>
      <p:sp>
        <p:nvSpPr>
          <p:cNvPr id="6" name="CasellaDiTesto 5">
            <a:extLst>
              <a:ext uri="{FF2B5EF4-FFF2-40B4-BE49-F238E27FC236}">
                <a16:creationId xmlns:a16="http://schemas.microsoft.com/office/drawing/2014/main" id="{C3D1E11F-240A-7C43-59D9-BE2B1184E32B}"/>
              </a:ext>
            </a:extLst>
          </p:cNvPr>
          <p:cNvSpPr txBox="1"/>
          <p:nvPr/>
        </p:nvSpPr>
        <p:spPr>
          <a:xfrm>
            <a:off x="1602376" y="3543633"/>
            <a:ext cx="5991497" cy="1754326"/>
          </a:xfrm>
          <a:prstGeom prst="rect">
            <a:avLst/>
          </a:prstGeom>
          <a:noFill/>
        </p:spPr>
        <p:txBody>
          <a:bodyPr wrap="square" rtlCol="0">
            <a:spAutoFit/>
          </a:bodyPr>
          <a:lstStyle/>
          <a:p>
            <a:pPr algn="ctr"/>
            <a:r>
              <a:rPr lang="it-IT" b="1" dirty="0">
                <a:solidFill>
                  <a:schemeClr val="bg1"/>
                </a:solidFill>
                <a:latin typeface="Times New Roman" panose="02020603050405020304" pitchFamily="18" charset="0"/>
                <a:ea typeface="Calibri" panose="020F0502020204030204" pitchFamily="34" charset="0"/>
              </a:rPr>
              <a:t>A</a:t>
            </a:r>
            <a:r>
              <a:rPr lang="it-IT" sz="1800" b="1" dirty="0">
                <a:solidFill>
                  <a:schemeClr val="bg1"/>
                </a:solidFill>
                <a:effectLst/>
                <a:latin typeface="Times New Roman" panose="02020603050405020304" pitchFamily="18" charset="0"/>
                <a:ea typeface="Calibri" panose="020F0502020204030204" pitchFamily="34" charset="0"/>
              </a:rPr>
              <a:t>rt. 1, comma 474, della legge n. 205 del 2017</a:t>
            </a:r>
          </a:p>
          <a:p>
            <a:endParaRPr lang="it-IT" b="1" dirty="0">
              <a:solidFill>
                <a:schemeClr val="bg1"/>
              </a:solidFill>
              <a:latin typeface="Times New Roman" panose="02020603050405020304" pitchFamily="18" charset="0"/>
            </a:endParaRPr>
          </a:p>
          <a:p>
            <a:pPr algn="ctr"/>
            <a:r>
              <a:rPr lang="it-IT" dirty="0">
                <a:solidFill>
                  <a:schemeClr val="bg1"/>
                </a:solidFill>
                <a:latin typeface="Times New Roman" panose="02020603050405020304" pitchFamily="18" charset="0"/>
                <a:cs typeface="Times New Roman" panose="02020603050405020304" pitchFamily="18" charset="0"/>
              </a:rPr>
              <a:t>ha esteso il privilegio al credito per rivalsa IVA a tutti i rapporti di lavoro autonomo rientranti nella nozione di cui all’art. 2222 cod. civ., escludendo irragionevolmente gli agenti di commercio, che pure sono lavoratori autonomi. </a:t>
            </a:r>
          </a:p>
        </p:txBody>
      </p:sp>
    </p:spTree>
    <p:extLst>
      <p:ext uri="{BB962C8B-B14F-4D97-AF65-F5344CB8AC3E}">
        <p14:creationId xmlns:p14="http://schemas.microsoft.com/office/powerpoint/2010/main" val="1854056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6"/>
          </p:nvPr>
        </p:nvSpPr>
        <p:spPr>
          <a:xfrm>
            <a:off x="8894616" y="6564175"/>
            <a:ext cx="221673" cy="254285"/>
          </a:xfrm>
        </p:spPr>
        <p:txBody>
          <a:bodyPr/>
          <a:lstStyle/>
          <a:p>
            <a:pPr>
              <a:defRPr/>
            </a:pPr>
            <a:fld id="{75B582C4-FF34-4D19-A587-B84009F742E7}" type="slidenum">
              <a:rPr lang="it-IT"/>
              <a:pPr>
                <a:defRPr/>
              </a:pPr>
              <a:t>5</a:t>
            </a:fld>
            <a:endParaRPr lang="it-IT" dirty="0"/>
          </a:p>
        </p:txBody>
      </p:sp>
      <p:sp>
        <p:nvSpPr>
          <p:cNvPr id="21" name="CasellaDiTesto 20"/>
          <p:cNvSpPr txBox="1"/>
          <p:nvPr/>
        </p:nvSpPr>
        <p:spPr>
          <a:xfrm>
            <a:off x="-138548" y="3200909"/>
            <a:ext cx="9144000" cy="461665"/>
          </a:xfrm>
          <a:prstGeom prst="rect">
            <a:avLst/>
          </a:prstGeom>
          <a:noFill/>
          <a:ln>
            <a:noFill/>
          </a:ln>
        </p:spPr>
        <p:txBody>
          <a:bodyPr wrap="square" rtlCol="0">
            <a:spAutoFit/>
          </a:bodyPr>
          <a:lstStyle/>
          <a:p>
            <a:pPr algn="ctr"/>
            <a:endParaRPr lang="it-IT" sz="2400" b="1" i="1" dirty="0">
              <a:solidFill>
                <a:srgbClr val="C00000"/>
              </a:solidFill>
              <a:latin typeface="+mj-lt"/>
              <a:cs typeface="Arial" pitchFamily="34" charset="0"/>
            </a:endParaRPr>
          </a:p>
        </p:txBody>
      </p:sp>
      <p:sp>
        <p:nvSpPr>
          <p:cNvPr id="22" name="CasellaDiTesto 21"/>
          <p:cNvSpPr txBox="1"/>
          <p:nvPr/>
        </p:nvSpPr>
        <p:spPr>
          <a:xfrm>
            <a:off x="177732" y="6437401"/>
            <a:ext cx="2419252" cy="253916"/>
          </a:xfrm>
          <a:prstGeom prst="rect">
            <a:avLst/>
          </a:prstGeom>
          <a:noFill/>
          <a:ln>
            <a:noFill/>
          </a:ln>
        </p:spPr>
        <p:txBody>
          <a:bodyPr wrap="none" rtlCol="0">
            <a:spAutoFit/>
          </a:bodyPr>
          <a:lstStyle/>
          <a:p>
            <a:r>
              <a:rPr lang="it-IT" sz="1050" i="1" dirty="0">
                <a:solidFill>
                  <a:schemeClr val="bg1"/>
                </a:solidFill>
                <a:latin typeface="+mj-lt"/>
                <a:cs typeface="Arial" pitchFamily="34" charset="0"/>
              </a:rPr>
              <a:t>Omar Piattelli – 10 novembre 2022</a:t>
            </a:r>
          </a:p>
        </p:txBody>
      </p:sp>
      <p:pic>
        <p:nvPicPr>
          <p:cNvPr id="8" name="Picture 9"/>
          <p:cNvPicPr>
            <a:picLocks noChangeAspect="1" noChangeArrowheads="1"/>
          </p:cNvPicPr>
          <p:nvPr/>
        </p:nvPicPr>
        <p:blipFill>
          <a:blip r:embed="rId3" cstate="print"/>
          <a:srcRect/>
          <a:stretch>
            <a:fillRect/>
          </a:stretch>
        </p:blipFill>
        <p:spPr bwMode="auto">
          <a:xfrm>
            <a:off x="269647" y="181257"/>
            <a:ext cx="1750033" cy="665790"/>
          </a:xfrm>
          <a:prstGeom prst="rect">
            <a:avLst/>
          </a:prstGeom>
          <a:noFill/>
          <a:ln w="9525">
            <a:noFill/>
            <a:miter lim="800000"/>
            <a:headEnd/>
            <a:tailEnd/>
          </a:ln>
        </p:spPr>
      </p:pic>
      <p:sp>
        <p:nvSpPr>
          <p:cNvPr id="9" name="Sottotitolo 2"/>
          <p:cNvSpPr txBox="1">
            <a:spLocks/>
          </p:cNvSpPr>
          <p:nvPr/>
        </p:nvSpPr>
        <p:spPr>
          <a:xfrm>
            <a:off x="221088" y="181257"/>
            <a:ext cx="8424727" cy="837941"/>
          </a:xfrm>
          <a:prstGeom prst="rect">
            <a:avLst/>
          </a:prstGeom>
        </p:spPr>
        <p:txBody>
          <a:bodyPr vert="horz" lIns="45720" rIns="45720">
            <a:noAutofit/>
          </a:bodyPr>
          <a:lstStyle/>
          <a:p>
            <a:pPr marL="0" marR="64008" lvl="0" indent="0"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it-IT" sz="1050" u="none" strike="noStrike" kern="1200" cap="none" spc="0" normalizeH="0" baseline="0" noProof="0" dirty="0">
                <a:ln>
                  <a:noFill/>
                </a:ln>
                <a:solidFill>
                  <a:schemeClr val="bg1"/>
                </a:solidFill>
                <a:effectLst/>
                <a:uLnTx/>
                <a:uFillTx/>
                <a:latin typeface="Palatino Linotype" panose="02040502050505030304" pitchFamily="18" charset="0"/>
              </a:rPr>
              <a:t>Organismo di </a:t>
            </a:r>
            <a:r>
              <a:rPr lang="it-IT" sz="1050" dirty="0">
                <a:solidFill>
                  <a:schemeClr val="bg1"/>
                </a:solidFill>
                <a:latin typeface="Palatino Linotype" panose="02040502050505030304" pitchFamily="18" charset="0"/>
              </a:rPr>
              <a:t>studio Area giudiziale</a:t>
            </a:r>
          </a:p>
          <a:p>
            <a:pPr marL="0" marR="64008" lvl="0" indent="0"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it-IT" sz="1050" u="none" strike="noStrike" kern="1200" cap="none" spc="0" normalizeH="0" baseline="0" noProof="0" dirty="0">
                <a:ln>
                  <a:noFill/>
                </a:ln>
                <a:solidFill>
                  <a:schemeClr val="bg1"/>
                </a:solidFill>
                <a:effectLst/>
                <a:uLnTx/>
                <a:uFillTx/>
                <a:latin typeface="Palatino Linotype" panose="02040502050505030304" pitchFamily="18" charset="0"/>
              </a:rPr>
              <a:t>Sezione procedure concorsuali</a:t>
            </a:r>
            <a:endParaRPr kumimoji="0" lang="it-IT" sz="1050" u="none" strike="noStrike" kern="1200" cap="none" spc="0" normalizeH="0" baseline="0" noProof="0" dirty="0">
              <a:ln>
                <a:noFill/>
              </a:ln>
              <a:solidFill>
                <a:schemeClr val="bg1"/>
              </a:solidFill>
              <a:effectLst/>
              <a:highlight>
                <a:srgbClr val="FFFF00"/>
              </a:highlight>
              <a:uLnTx/>
              <a:uFillTx/>
              <a:latin typeface="Palatino Linotype" panose="02040502050505030304" pitchFamily="18" charset="0"/>
            </a:endParaRPr>
          </a:p>
        </p:txBody>
      </p:sp>
      <p:sp>
        <p:nvSpPr>
          <p:cNvPr id="3" name="CasellaDiTesto 2">
            <a:extLst>
              <a:ext uri="{FF2B5EF4-FFF2-40B4-BE49-F238E27FC236}">
                <a16:creationId xmlns:a16="http://schemas.microsoft.com/office/drawing/2014/main" id="{9BBDDF7E-2A77-0317-CA24-F874FA4088F3}"/>
              </a:ext>
            </a:extLst>
          </p:cNvPr>
          <p:cNvSpPr txBox="1"/>
          <p:nvPr/>
        </p:nvSpPr>
        <p:spPr>
          <a:xfrm>
            <a:off x="1144663" y="1517627"/>
            <a:ext cx="6841768" cy="3366563"/>
          </a:xfrm>
          <a:prstGeom prst="rect">
            <a:avLst/>
          </a:prstGeom>
          <a:noFill/>
        </p:spPr>
        <p:txBody>
          <a:bodyPr wrap="square" rtlCol="0">
            <a:spAutoFit/>
          </a:bodyPr>
          <a:lstStyle/>
          <a:p>
            <a:pPr algn="ctr">
              <a:lnSpc>
                <a:spcPct val="150000"/>
              </a:lnSpc>
            </a:pPr>
            <a:r>
              <a:rPr lang="it-IT" b="1" dirty="0">
                <a:solidFill>
                  <a:schemeClr val="bg1"/>
                </a:solidFill>
                <a:latin typeface="Times New Roman" panose="02020603050405020304" pitchFamily="18" charset="0"/>
                <a:cs typeface="Times New Roman" panose="02020603050405020304" pitchFamily="18" charset="0"/>
              </a:rPr>
              <a:t>Art. 18 del </a:t>
            </a:r>
            <a:r>
              <a:rPr lang="it-IT" b="1" dirty="0" err="1">
                <a:solidFill>
                  <a:schemeClr val="bg1"/>
                </a:solidFill>
                <a:latin typeface="Times New Roman" panose="02020603050405020304" pitchFamily="18" charset="0"/>
                <a:cs typeface="Times New Roman" panose="02020603050405020304" pitchFamily="18" charset="0"/>
              </a:rPr>
              <a:t>d.l.</a:t>
            </a:r>
            <a:r>
              <a:rPr lang="it-IT" b="1" dirty="0">
                <a:solidFill>
                  <a:schemeClr val="bg1"/>
                </a:solidFill>
                <a:latin typeface="Times New Roman" panose="02020603050405020304" pitchFamily="18" charset="0"/>
                <a:cs typeface="Times New Roman" panose="02020603050405020304" pitchFamily="18" charset="0"/>
              </a:rPr>
              <a:t> 25 maggio 2021, n. 73, </a:t>
            </a:r>
            <a:r>
              <a:rPr lang="it-IT" dirty="0">
                <a:solidFill>
                  <a:schemeClr val="bg1"/>
                </a:solidFill>
                <a:latin typeface="Times New Roman" panose="02020603050405020304" pitchFamily="18" charset="0"/>
                <a:cs typeface="Times New Roman" panose="02020603050405020304" pitchFamily="18" charset="0"/>
              </a:rPr>
              <a:t>convertito, con modificazioni, dalla legge 23 luglio 2021, n. 106, che, nel modificare l’art. 26 del d.P.R. n. 633/72 per il recupero dell’IVA sui crediti non riscossi nelle procedure concorsuali,</a:t>
            </a:r>
            <a:r>
              <a:rPr lang="it-IT" b="1" dirty="0">
                <a:solidFill>
                  <a:schemeClr val="bg1"/>
                </a:solidFill>
                <a:latin typeface="Times New Roman" panose="02020603050405020304" pitchFamily="18" charset="0"/>
                <a:cs typeface="Times New Roman" panose="02020603050405020304" pitchFamily="18" charset="0"/>
              </a:rPr>
              <a:t> ha consentito, nell’ipotesi di omessa riscossione dei crediti vantati nei confronti dei cessionari o contraenti coinvolti in procedure concorsuali, di effettuare le va-riazioni in diminuzione dell’IVA sin dall’apertura della procedura </a:t>
            </a:r>
            <a:r>
              <a:rPr lang="it-IT" dirty="0">
                <a:solidFill>
                  <a:schemeClr val="bg1"/>
                </a:solidFill>
                <a:latin typeface="Times New Roman" panose="02020603050405020304" pitchFamily="18" charset="0"/>
                <a:cs typeface="Times New Roman" panose="02020603050405020304" pitchFamily="18" charset="0"/>
              </a:rPr>
              <a:t>ovvero senza dover attendere la conclusione della stessa.</a:t>
            </a:r>
          </a:p>
        </p:txBody>
      </p:sp>
    </p:spTree>
    <p:extLst>
      <p:ext uri="{BB962C8B-B14F-4D97-AF65-F5344CB8AC3E}">
        <p14:creationId xmlns:p14="http://schemas.microsoft.com/office/powerpoint/2010/main" val="2717973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6"/>
          </p:nvPr>
        </p:nvSpPr>
        <p:spPr>
          <a:xfrm>
            <a:off x="8894616" y="6564175"/>
            <a:ext cx="221673" cy="254285"/>
          </a:xfrm>
        </p:spPr>
        <p:txBody>
          <a:bodyPr/>
          <a:lstStyle/>
          <a:p>
            <a:pPr>
              <a:defRPr/>
            </a:pPr>
            <a:fld id="{75B582C4-FF34-4D19-A587-B84009F742E7}" type="slidenum">
              <a:rPr lang="it-IT"/>
              <a:pPr>
                <a:defRPr/>
              </a:pPr>
              <a:t>6</a:t>
            </a:fld>
            <a:endParaRPr lang="it-IT" dirty="0"/>
          </a:p>
        </p:txBody>
      </p:sp>
      <p:sp>
        <p:nvSpPr>
          <p:cNvPr id="21" name="CasellaDiTesto 20"/>
          <p:cNvSpPr txBox="1"/>
          <p:nvPr/>
        </p:nvSpPr>
        <p:spPr>
          <a:xfrm>
            <a:off x="-138548" y="3200909"/>
            <a:ext cx="9144000" cy="461665"/>
          </a:xfrm>
          <a:prstGeom prst="rect">
            <a:avLst/>
          </a:prstGeom>
          <a:noFill/>
          <a:ln>
            <a:noFill/>
          </a:ln>
        </p:spPr>
        <p:txBody>
          <a:bodyPr wrap="square" rtlCol="0">
            <a:spAutoFit/>
          </a:bodyPr>
          <a:lstStyle/>
          <a:p>
            <a:pPr algn="ctr"/>
            <a:endParaRPr lang="it-IT" sz="2400" b="1" i="1" dirty="0">
              <a:solidFill>
                <a:srgbClr val="C00000"/>
              </a:solidFill>
              <a:latin typeface="+mj-lt"/>
              <a:cs typeface="Arial" pitchFamily="34" charset="0"/>
            </a:endParaRPr>
          </a:p>
        </p:txBody>
      </p:sp>
      <p:sp>
        <p:nvSpPr>
          <p:cNvPr id="22" name="CasellaDiTesto 21"/>
          <p:cNvSpPr txBox="1"/>
          <p:nvPr/>
        </p:nvSpPr>
        <p:spPr>
          <a:xfrm>
            <a:off x="177732" y="6437401"/>
            <a:ext cx="2419252" cy="253916"/>
          </a:xfrm>
          <a:prstGeom prst="rect">
            <a:avLst/>
          </a:prstGeom>
          <a:noFill/>
          <a:ln>
            <a:noFill/>
          </a:ln>
        </p:spPr>
        <p:txBody>
          <a:bodyPr wrap="none" rtlCol="0">
            <a:spAutoFit/>
          </a:bodyPr>
          <a:lstStyle/>
          <a:p>
            <a:r>
              <a:rPr lang="it-IT" sz="1050" i="1" dirty="0">
                <a:solidFill>
                  <a:schemeClr val="bg1"/>
                </a:solidFill>
                <a:latin typeface="+mj-lt"/>
                <a:cs typeface="Arial" pitchFamily="34" charset="0"/>
              </a:rPr>
              <a:t>Omar Piattelli – 10 novembre 2022</a:t>
            </a:r>
          </a:p>
        </p:txBody>
      </p:sp>
      <p:pic>
        <p:nvPicPr>
          <p:cNvPr id="8" name="Picture 9"/>
          <p:cNvPicPr>
            <a:picLocks noChangeAspect="1" noChangeArrowheads="1"/>
          </p:cNvPicPr>
          <p:nvPr/>
        </p:nvPicPr>
        <p:blipFill>
          <a:blip r:embed="rId3" cstate="print"/>
          <a:srcRect/>
          <a:stretch>
            <a:fillRect/>
          </a:stretch>
        </p:blipFill>
        <p:spPr bwMode="auto">
          <a:xfrm>
            <a:off x="269647" y="181257"/>
            <a:ext cx="1750033" cy="665790"/>
          </a:xfrm>
          <a:prstGeom prst="rect">
            <a:avLst/>
          </a:prstGeom>
          <a:noFill/>
          <a:ln w="9525">
            <a:noFill/>
            <a:miter lim="800000"/>
            <a:headEnd/>
            <a:tailEnd/>
          </a:ln>
        </p:spPr>
      </p:pic>
      <p:sp>
        <p:nvSpPr>
          <p:cNvPr id="9" name="Sottotitolo 2"/>
          <p:cNvSpPr txBox="1">
            <a:spLocks/>
          </p:cNvSpPr>
          <p:nvPr/>
        </p:nvSpPr>
        <p:spPr>
          <a:xfrm>
            <a:off x="221088" y="181257"/>
            <a:ext cx="8424727" cy="837941"/>
          </a:xfrm>
          <a:prstGeom prst="rect">
            <a:avLst/>
          </a:prstGeom>
        </p:spPr>
        <p:txBody>
          <a:bodyPr vert="horz" lIns="45720" rIns="45720">
            <a:noAutofit/>
          </a:bodyPr>
          <a:lstStyle/>
          <a:p>
            <a:pPr marL="0" marR="64008" lvl="0" indent="0"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it-IT" sz="1050" u="none" strike="noStrike" kern="1200" cap="none" spc="0" normalizeH="0" baseline="0" noProof="0" dirty="0">
                <a:ln>
                  <a:noFill/>
                </a:ln>
                <a:solidFill>
                  <a:schemeClr val="bg1"/>
                </a:solidFill>
                <a:effectLst/>
                <a:uLnTx/>
                <a:uFillTx/>
                <a:latin typeface="Palatino Linotype" panose="02040502050505030304" pitchFamily="18" charset="0"/>
              </a:rPr>
              <a:t>Organismo di </a:t>
            </a:r>
            <a:r>
              <a:rPr lang="it-IT" sz="1050" dirty="0">
                <a:solidFill>
                  <a:schemeClr val="bg1"/>
                </a:solidFill>
                <a:latin typeface="Palatino Linotype" panose="02040502050505030304" pitchFamily="18" charset="0"/>
              </a:rPr>
              <a:t>studio Area giudiziale</a:t>
            </a:r>
          </a:p>
          <a:p>
            <a:pPr marL="0" marR="64008" lvl="0" indent="0"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it-IT" sz="1050" u="none" strike="noStrike" kern="1200" cap="none" spc="0" normalizeH="0" baseline="0" noProof="0" dirty="0">
                <a:ln>
                  <a:noFill/>
                </a:ln>
                <a:solidFill>
                  <a:schemeClr val="bg1"/>
                </a:solidFill>
                <a:effectLst/>
                <a:uLnTx/>
                <a:uFillTx/>
                <a:latin typeface="Palatino Linotype" panose="02040502050505030304" pitchFamily="18" charset="0"/>
              </a:rPr>
              <a:t>Sezione procedure concorsuali</a:t>
            </a:r>
            <a:endParaRPr kumimoji="0" lang="it-IT" sz="1050" u="none" strike="noStrike" kern="1200" cap="none" spc="0" normalizeH="0" baseline="0" noProof="0" dirty="0">
              <a:ln>
                <a:noFill/>
              </a:ln>
              <a:solidFill>
                <a:schemeClr val="bg1"/>
              </a:solidFill>
              <a:effectLst/>
              <a:highlight>
                <a:srgbClr val="FFFF00"/>
              </a:highlight>
              <a:uLnTx/>
              <a:uFillTx/>
              <a:latin typeface="Palatino Linotype" panose="02040502050505030304" pitchFamily="18" charset="0"/>
            </a:endParaRPr>
          </a:p>
        </p:txBody>
      </p:sp>
      <p:sp>
        <p:nvSpPr>
          <p:cNvPr id="3" name="CasellaDiTesto 2">
            <a:extLst>
              <a:ext uri="{FF2B5EF4-FFF2-40B4-BE49-F238E27FC236}">
                <a16:creationId xmlns:a16="http://schemas.microsoft.com/office/drawing/2014/main" id="{AA077C49-F716-DFEA-4300-8CA37CF9A279}"/>
              </a:ext>
            </a:extLst>
          </p:cNvPr>
          <p:cNvSpPr txBox="1"/>
          <p:nvPr/>
        </p:nvSpPr>
        <p:spPr>
          <a:xfrm>
            <a:off x="1433348" y="1214904"/>
            <a:ext cx="6000205" cy="4613058"/>
          </a:xfrm>
          <a:prstGeom prst="rect">
            <a:avLst/>
          </a:prstGeom>
          <a:noFill/>
        </p:spPr>
        <p:txBody>
          <a:bodyPr wrap="square" rtlCol="0">
            <a:spAutoFit/>
          </a:bodyPr>
          <a:lstStyle/>
          <a:p>
            <a:pPr algn="ctr">
              <a:lnSpc>
                <a:spcPct val="150000"/>
              </a:lnSpc>
            </a:pPr>
            <a:r>
              <a:rPr lang="it-IT" b="1" dirty="0">
                <a:solidFill>
                  <a:schemeClr val="bg1"/>
                </a:solidFill>
                <a:latin typeface="Times New Roman" panose="02020603050405020304" pitchFamily="18" charset="0"/>
                <a:cs typeface="Times New Roman" panose="02020603050405020304" pitchFamily="18" charset="0"/>
              </a:rPr>
              <a:t>In base alla giurisprudenza costituzionale, il credito di rivalsa IVA, non avendo la stessa natura del credito retributivo, non potrebbe mai dirsi accessorio allo stesso, sebbene l’inadempimento o il ritardato adempimento del primo comporti, di fatto, una decurtazione del secondo. Pertanto, proprio in virtù di ciò, si giustificherebbe per i “professionisti” e per “ogni altro prestatore d’opera” l’elevazione del regime del privilegio da quello meno efficace dato dagli artt. 2758, comma 2, e 2772, comma 3, c.c. a quello – di maggiore favore – previsto dall’art. 2751-bis, comma 2, c.c.</a:t>
            </a:r>
          </a:p>
        </p:txBody>
      </p:sp>
    </p:spTree>
    <p:extLst>
      <p:ext uri="{BB962C8B-B14F-4D97-AF65-F5344CB8AC3E}">
        <p14:creationId xmlns:p14="http://schemas.microsoft.com/office/powerpoint/2010/main" val="633454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6"/>
          </p:nvPr>
        </p:nvSpPr>
        <p:spPr>
          <a:xfrm>
            <a:off x="8894616" y="6564175"/>
            <a:ext cx="221673" cy="254285"/>
          </a:xfrm>
        </p:spPr>
        <p:txBody>
          <a:bodyPr/>
          <a:lstStyle/>
          <a:p>
            <a:pPr>
              <a:defRPr/>
            </a:pPr>
            <a:fld id="{75B582C4-FF34-4D19-A587-B84009F742E7}" type="slidenum">
              <a:rPr lang="it-IT"/>
              <a:pPr>
                <a:defRPr/>
              </a:pPr>
              <a:t>7</a:t>
            </a:fld>
            <a:endParaRPr lang="it-IT" dirty="0"/>
          </a:p>
        </p:txBody>
      </p:sp>
      <p:sp>
        <p:nvSpPr>
          <p:cNvPr id="21" name="CasellaDiTesto 20"/>
          <p:cNvSpPr txBox="1"/>
          <p:nvPr/>
        </p:nvSpPr>
        <p:spPr>
          <a:xfrm>
            <a:off x="-138548" y="3200909"/>
            <a:ext cx="9144000" cy="461665"/>
          </a:xfrm>
          <a:prstGeom prst="rect">
            <a:avLst/>
          </a:prstGeom>
          <a:noFill/>
          <a:ln>
            <a:noFill/>
          </a:ln>
        </p:spPr>
        <p:txBody>
          <a:bodyPr wrap="square" rtlCol="0">
            <a:spAutoFit/>
          </a:bodyPr>
          <a:lstStyle/>
          <a:p>
            <a:pPr algn="ctr"/>
            <a:endParaRPr lang="it-IT" sz="2400" b="1" i="1" dirty="0">
              <a:solidFill>
                <a:srgbClr val="C00000"/>
              </a:solidFill>
              <a:latin typeface="+mj-lt"/>
              <a:cs typeface="Arial" pitchFamily="34" charset="0"/>
            </a:endParaRPr>
          </a:p>
        </p:txBody>
      </p:sp>
      <p:sp>
        <p:nvSpPr>
          <p:cNvPr id="22" name="CasellaDiTesto 21"/>
          <p:cNvSpPr txBox="1"/>
          <p:nvPr/>
        </p:nvSpPr>
        <p:spPr>
          <a:xfrm>
            <a:off x="177732" y="6437401"/>
            <a:ext cx="2419252" cy="253916"/>
          </a:xfrm>
          <a:prstGeom prst="rect">
            <a:avLst/>
          </a:prstGeom>
          <a:noFill/>
          <a:ln>
            <a:noFill/>
          </a:ln>
        </p:spPr>
        <p:txBody>
          <a:bodyPr wrap="none" rtlCol="0">
            <a:spAutoFit/>
          </a:bodyPr>
          <a:lstStyle/>
          <a:p>
            <a:r>
              <a:rPr lang="it-IT" sz="1050" i="1" dirty="0">
                <a:solidFill>
                  <a:schemeClr val="bg1"/>
                </a:solidFill>
                <a:latin typeface="+mj-lt"/>
                <a:cs typeface="Arial" pitchFamily="34" charset="0"/>
              </a:rPr>
              <a:t>Omar Piattelli – 10 novembre 2022</a:t>
            </a:r>
          </a:p>
        </p:txBody>
      </p:sp>
      <p:pic>
        <p:nvPicPr>
          <p:cNvPr id="8" name="Picture 9"/>
          <p:cNvPicPr>
            <a:picLocks noChangeAspect="1" noChangeArrowheads="1"/>
          </p:cNvPicPr>
          <p:nvPr/>
        </p:nvPicPr>
        <p:blipFill>
          <a:blip r:embed="rId3" cstate="print"/>
          <a:srcRect/>
          <a:stretch>
            <a:fillRect/>
          </a:stretch>
        </p:blipFill>
        <p:spPr bwMode="auto">
          <a:xfrm>
            <a:off x="269647" y="181257"/>
            <a:ext cx="1750033" cy="665790"/>
          </a:xfrm>
          <a:prstGeom prst="rect">
            <a:avLst/>
          </a:prstGeom>
          <a:noFill/>
          <a:ln w="9525">
            <a:noFill/>
            <a:miter lim="800000"/>
            <a:headEnd/>
            <a:tailEnd/>
          </a:ln>
        </p:spPr>
      </p:pic>
      <p:sp>
        <p:nvSpPr>
          <p:cNvPr id="9" name="Sottotitolo 2"/>
          <p:cNvSpPr txBox="1">
            <a:spLocks/>
          </p:cNvSpPr>
          <p:nvPr/>
        </p:nvSpPr>
        <p:spPr>
          <a:xfrm>
            <a:off x="221088" y="181257"/>
            <a:ext cx="8424727" cy="837941"/>
          </a:xfrm>
          <a:prstGeom prst="rect">
            <a:avLst/>
          </a:prstGeom>
        </p:spPr>
        <p:txBody>
          <a:bodyPr vert="horz" lIns="45720" rIns="45720">
            <a:noAutofit/>
          </a:bodyPr>
          <a:lstStyle/>
          <a:p>
            <a:pPr marL="0" marR="64008" lvl="0" indent="0"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it-IT" sz="1050" u="none" strike="noStrike" kern="1200" cap="none" spc="0" normalizeH="0" baseline="0" noProof="0" dirty="0">
                <a:ln>
                  <a:noFill/>
                </a:ln>
                <a:solidFill>
                  <a:schemeClr val="bg1"/>
                </a:solidFill>
                <a:effectLst/>
                <a:uLnTx/>
                <a:uFillTx/>
                <a:latin typeface="Palatino Linotype" panose="02040502050505030304" pitchFamily="18" charset="0"/>
              </a:rPr>
              <a:t>Organismo di </a:t>
            </a:r>
            <a:r>
              <a:rPr lang="it-IT" sz="1050" dirty="0">
                <a:solidFill>
                  <a:schemeClr val="bg1"/>
                </a:solidFill>
                <a:latin typeface="Palatino Linotype" panose="02040502050505030304" pitchFamily="18" charset="0"/>
              </a:rPr>
              <a:t>studio Area giudiziale</a:t>
            </a:r>
          </a:p>
          <a:p>
            <a:pPr marL="0" marR="64008" lvl="0" indent="0"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it-IT" sz="1050" u="none" strike="noStrike" kern="1200" cap="none" spc="0" normalizeH="0" baseline="0" noProof="0" dirty="0">
                <a:ln>
                  <a:noFill/>
                </a:ln>
                <a:solidFill>
                  <a:schemeClr val="bg1"/>
                </a:solidFill>
                <a:effectLst/>
                <a:uLnTx/>
                <a:uFillTx/>
                <a:latin typeface="Palatino Linotype" panose="02040502050505030304" pitchFamily="18" charset="0"/>
              </a:rPr>
              <a:t>Sezione procedure concorsuali</a:t>
            </a:r>
            <a:endParaRPr kumimoji="0" lang="it-IT" sz="1050" u="none" strike="noStrike" kern="1200" cap="none" spc="0" normalizeH="0" baseline="0" noProof="0" dirty="0">
              <a:ln>
                <a:noFill/>
              </a:ln>
              <a:solidFill>
                <a:schemeClr val="bg1"/>
              </a:solidFill>
              <a:effectLst/>
              <a:highlight>
                <a:srgbClr val="FFFF00"/>
              </a:highlight>
              <a:uLnTx/>
              <a:uFillTx/>
              <a:latin typeface="Palatino Linotype" panose="02040502050505030304" pitchFamily="18" charset="0"/>
            </a:endParaRPr>
          </a:p>
        </p:txBody>
      </p:sp>
      <p:sp>
        <p:nvSpPr>
          <p:cNvPr id="4" name="CasellaDiTesto 3">
            <a:extLst>
              <a:ext uri="{FF2B5EF4-FFF2-40B4-BE49-F238E27FC236}">
                <a16:creationId xmlns:a16="http://schemas.microsoft.com/office/drawing/2014/main" id="{150EEB66-FF92-9FE8-EA6F-B2E20A1324AA}"/>
              </a:ext>
            </a:extLst>
          </p:cNvPr>
          <p:cNvSpPr txBox="1"/>
          <p:nvPr/>
        </p:nvSpPr>
        <p:spPr>
          <a:xfrm>
            <a:off x="1027611" y="1908248"/>
            <a:ext cx="7088777" cy="2862322"/>
          </a:xfrm>
          <a:prstGeom prst="rect">
            <a:avLst/>
          </a:prstGeom>
          <a:noFill/>
        </p:spPr>
        <p:txBody>
          <a:bodyPr wrap="square" rtlCol="0">
            <a:spAutoFit/>
          </a:bodyPr>
          <a:lstStyle/>
          <a:p>
            <a:pPr algn="ctr"/>
            <a:r>
              <a:rPr lang="it-IT" dirty="0">
                <a:solidFill>
                  <a:schemeClr val="bg1"/>
                </a:solidFill>
                <a:latin typeface="Times New Roman" panose="02020603050405020304" pitchFamily="18" charset="0"/>
                <a:cs typeface="Times New Roman" panose="02020603050405020304" pitchFamily="18" charset="0"/>
              </a:rPr>
              <a:t>La legge di bilancio per l’anno finanziario 2018 (legge n. 205 del 2017) ha previsto, </a:t>
            </a:r>
            <a:r>
              <a:rPr lang="it-IT" b="1" dirty="0">
                <a:solidFill>
                  <a:schemeClr val="bg1"/>
                </a:solidFill>
                <a:latin typeface="Times New Roman" panose="02020603050405020304" pitchFamily="18" charset="0"/>
                <a:cs typeface="Times New Roman" panose="02020603050405020304" pitchFamily="18" charset="0"/>
              </a:rPr>
              <a:t>all’art. 1, comma 474, che «all’articolo 2751-bis, numero 2), </a:t>
            </a:r>
            <a:r>
              <a:rPr lang="it-IT" dirty="0">
                <a:solidFill>
                  <a:schemeClr val="bg1"/>
                </a:solidFill>
                <a:latin typeface="Times New Roman" panose="02020603050405020304" pitchFamily="18" charset="0"/>
                <a:cs typeface="Times New Roman" panose="02020603050405020304" pitchFamily="18" charset="0"/>
              </a:rPr>
              <a:t>del codice civile, dopo le parole: “le retribuzioni dei professionisti” sono inserite le seguenti: “</a:t>
            </a:r>
            <a:r>
              <a:rPr lang="it-IT" b="1" dirty="0">
                <a:solidFill>
                  <a:schemeClr val="bg1"/>
                </a:solidFill>
                <a:latin typeface="Times New Roman" panose="02020603050405020304" pitchFamily="18" charset="0"/>
                <a:cs typeface="Times New Roman" panose="02020603050405020304" pitchFamily="18" charset="0"/>
              </a:rPr>
              <a:t>compresi il contributo integrativo da versare alla rispettiva cassa di previdenza ed assistenza e il credito di rivalsa per l’imposta sul valore aggiunto</a:t>
            </a:r>
            <a:r>
              <a:rPr lang="it-IT" dirty="0">
                <a:solidFill>
                  <a:schemeClr val="bg1"/>
                </a:solidFill>
                <a:latin typeface="Times New Roman" panose="02020603050405020304" pitchFamily="18" charset="0"/>
                <a:cs typeface="Times New Roman" panose="02020603050405020304" pitchFamily="18" charset="0"/>
              </a:rPr>
              <a:t>”.</a:t>
            </a:r>
          </a:p>
          <a:p>
            <a:pPr algn="ctr"/>
            <a:endParaRPr lang="it-IT" dirty="0">
              <a:solidFill>
                <a:schemeClr val="bg1"/>
              </a:solidFill>
              <a:latin typeface="Times New Roman" panose="02020603050405020304" pitchFamily="18" charset="0"/>
              <a:cs typeface="Times New Roman" panose="02020603050405020304" pitchFamily="18" charset="0"/>
            </a:endParaRPr>
          </a:p>
          <a:p>
            <a:pPr algn="ctr"/>
            <a:r>
              <a:rPr lang="it-IT" dirty="0">
                <a:solidFill>
                  <a:schemeClr val="bg1"/>
                </a:solidFill>
                <a:latin typeface="Times New Roman" panose="02020603050405020304" pitchFamily="18" charset="0"/>
                <a:cs typeface="Times New Roman" panose="02020603050405020304" pitchFamily="18" charset="0"/>
              </a:rPr>
              <a:t>Il credito avente ad oggetto il corrispettivo del servizio del “professionista” e il credito per rivalsa dell’IVA gravante sui compensi percepiti dallo stesso hanno lo stesso privilegio generale sui mobili.</a:t>
            </a:r>
          </a:p>
        </p:txBody>
      </p:sp>
    </p:spTree>
    <p:extLst>
      <p:ext uri="{BB962C8B-B14F-4D97-AF65-F5344CB8AC3E}">
        <p14:creationId xmlns:p14="http://schemas.microsoft.com/office/powerpoint/2010/main" val="551179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6"/>
          </p:nvPr>
        </p:nvSpPr>
        <p:spPr>
          <a:xfrm>
            <a:off x="8894616" y="6564175"/>
            <a:ext cx="221673" cy="254285"/>
          </a:xfrm>
        </p:spPr>
        <p:txBody>
          <a:bodyPr/>
          <a:lstStyle/>
          <a:p>
            <a:pPr>
              <a:defRPr/>
            </a:pPr>
            <a:fld id="{75B582C4-FF34-4D19-A587-B84009F742E7}" type="slidenum">
              <a:rPr lang="it-IT"/>
              <a:pPr>
                <a:defRPr/>
              </a:pPr>
              <a:t>8</a:t>
            </a:fld>
            <a:endParaRPr lang="it-IT" dirty="0"/>
          </a:p>
        </p:txBody>
      </p:sp>
      <p:sp>
        <p:nvSpPr>
          <p:cNvPr id="21" name="CasellaDiTesto 20"/>
          <p:cNvSpPr txBox="1"/>
          <p:nvPr/>
        </p:nvSpPr>
        <p:spPr>
          <a:xfrm>
            <a:off x="-138548" y="3200909"/>
            <a:ext cx="9144000" cy="461665"/>
          </a:xfrm>
          <a:prstGeom prst="rect">
            <a:avLst/>
          </a:prstGeom>
          <a:noFill/>
          <a:ln>
            <a:noFill/>
          </a:ln>
        </p:spPr>
        <p:txBody>
          <a:bodyPr wrap="square" rtlCol="0">
            <a:spAutoFit/>
          </a:bodyPr>
          <a:lstStyle/>
          <a:p>
            <a:pPr algn="ctr"/>
            <a:endParaRPr lang="it-IT" sz="2400" b="1" i="1" dirty="0">
              <a:solidFill>
                <a:srgbClr val="C00000"/>
              </a:solidFill>
              <a:latin typeface="+mj-lt"/>
              <a:cs typeface="Arial" pitchFamily="34" charset="0"/>
            </a:endParaRPr>
          </a:p>
        </p:txBody>
      </p:sp>
      <p:sp>
        <p:nvSpPr>
          <p:cNvPr id="22" name="CasellaDiTesto 21"/>
          <p:cNvSpPr txBox="1"/>
          <p:nvPr/>
        </p:nvSpPr>
        <p:spPr>
          <a:xfrm>
            <a:off x="177732" y="6437401"/>
            <a:ext cx="2419252" cy="253916"/>
          </a:xfrm>
          <a:prstGeom prst="rect">
            <a:avLst/>
          </a:prstGeom>
          <a:noFill/>
          <a:ln>
            <a:noFill/>
          </a:ln>
        </p:spPr>
        <p:txBody>
          <a:bodyPr wrap="none" rtlCol="0">
            <a:spAutoFit/>
          </a:bodyPr>
          <a:lstStyle/>
          <a:p>
            <a:r>
              <a:rPr lang="it-IT" sz="1050" i="1" dirty="0">
                <a:solidFill>
                  <a:schemeClr val="bg1"/>
                </a:solidFill>
                <a:latin typeface="+mj-lt"/>
                <a:cs typeface="Arial" pitchFamily="34" charset="0"/>
              </a:rPr>
              <a:t>Omar Piattelli – 10 novembre 2022</a:t>
            </a:r>
          </a:p>
        </p:txBody>
      </p:sp>
      <p:pic>
        <p:nvPicPr>
          <p:cNvPr id="8" name="Picture 9"/>
          <p:cNvPicPr>
            <a:picLocks noChangeAspect="1" noChangeArrowheads="1"/>
          </p:cNvPicPr>
          <p:nvPr/>
        </p:nvPicPr>
        <p:blipFill>
          <a:blip r:embed="rId3" cstate="print"/>
          <a:srcRect/>
          <a:stretch>
            <a:fillRect/>
          </a:stretch>
        </p:blipFill>
        <p:spPr bwMode="auto">
          <a:xfrm>
            <a:off x="269647" y="181257"/>
            <a:ext cx="1750033" cy="665790"/>
          </a:xfrm>
          <a:prstGeom prst="rect">
            <a:avLst/>
          </a:prstGeom>
          <a:noFill/>
          <a:ln w="9525">
            <a:noFill/>
            <a:miter lim="800000"/>
            <a:headEnd/>
            <a:tailEnd/>
          </a:ln>
        </p:spPr>
      </p:pic>
      <p:sp>
        <p:nvSpPr>
          <p:cNvPr id="9" name="Sottotitolo 2"/>
          <p:cNvSpPr txBox="1">
            <a:spLocks/>
          </p:cNvSpPr>
          <p:nvPr/>
        </p:nvSpPr>
        <p:spPr>
          <a:xfrm>
            <a:off x="221088" y="181257"/>
            <a:ext cx="8424727" cy="837941"/>
          </a:xfrm>
          <a:prstGeom prst="rect">
            <a:avLst/>
          </a:prstGeom>
        </p:spPr>
        <p:txBody>
          <a:bodyPr vert="horz" lIns="45720" rIns="45720">
            <a:noAutofit/>
          </a:bodyPr>
          <a:lstStyle/>
          <a:p>
            <a:pPr marL="0" marR="64008" lvl="0" indent="0"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it-IT" sz="1050" u="none" strike="noStrike" kern="1200" cap="none" spc="0" normalizeH="0" baseline="0" noProof="0" dirty="0">
                <a:ln>
                  <a:noFill/>
                </a:ln>
                <a:solidFill>
                  <a:schemeClr val="bg1"/>
                </a:solidFill>
                <a:effectLst/>
                <a:uLnTx/>
                <a:uFillTx/>
                <a:latin typeface="Palatino Linotype" panose="02040502050505030304" pitchFamily="18" charset="0"/>
              </a:rPr>
              <a:t>Organismo di </a:t>
            </a:r>
            <a:r>
              <a:rPr lang="it-IT" sz="1050" dirty="0">
                <a:solidFill>
                  <a:schemeClr val="bg1"/>
                </a:solidFill>
                <a:latin typeface="Palatino Linotype" panose="02040502050505030304" pitchFamily="18" charset="0"/>
              </a:rPr>
              <a:t>studio Area giudiziale</a:t>
            </a:r>
          </a:p>
          <a:p>
            <a:pPr marL="0" marR="64008" lvl="0" indent="0"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it-IT" sz="1050" u="none" strike="noStrike" kern="1200" cap="none" spc="0" normalizeH="0" baseline="0" noProof="0" dirty="0">
                <a:ln>
                  <a:noFill/>
                </a:ln>
                <a:solidFill>
                  <a:schemeClr val="bg1"/>
                </a:solidFill>
                <a:effectLst/>
                <a:uLnTx/>
                <a:uFillTx/>
                <a:latin typeface="Palatino Linotype" panose="02040502050505030304" pitchFamily="18" charset="0"/>
              </a:rPr>
              <a:t>Sezione procedure concorsuali</a:t>
            </a:r>
            <a:endParaRPr kumimoji="0" lang="it-IT" sz="1050" u="none" strike="noStrike" kern="1200" cap="none" spc="0" normalizeH="0" baseline="0" noProof="0" dirty="0">
              <a:ln>
                <a:noFill/>
              </a:ln>
              <a:solidFill>
                <a:schemeClr val="bg1"/>
              </a:solidFill>
              <a:effectLst/>
              <a:highlight>
                <a:srgbClr val="FFFF00"/>
              </a:highlight>
              <a:uLnTx/>
              <a:uFillTx/>
              <a:latin typeface="Palatino Linotype" panose="02040502050505030304" pitchFamily="18" charset="0"/>
            </a:endParaRPr>
          </a:p>
        </p:txBody>
      </p:sp>
      <p:sp>
        <p:nvSpPr>
          <p:cNvPr id="3" name="CasellaDiTesto 2">
            <a:extLst>
              <a:ext uri="{FF2B5EF4-FFF2-40B4-BE49-F238E27FC236}">
                <a16:creationId xmlns:a16="http://schemas.microsoft.com/office/drawing/2014/main" id="{AA077C49-F716-DFEA-4300-8CA37CF9A279}"/>
              </a:ext>
            </a:extLst>
          </p:cNvPr>
          <p:cNvSpPr txBox="1"/>
          <p:nvPr/>
        </p:nvSpPr>
        <p:spPr>
          <a:xfrm>
            <a:off x="1571897" y="2739244"/>
            <a:ext cx="6000205" cy="923330"/>
          </a:xfrm>
          <a:prstGeom prst="rect">
            <a:avLst/>
          </a:prstGeom>
          <a:noFill/>
        </p:spPr>
        <p:txBody>
          <a:bodyPr wrap="square" rtlCol="0">
            <a:spAutoFit/>
          </a:bodyPr>
          <a:lstStyle/>
          <a:p>
            <a:pPr algn="ctr"/>
            <a:r>
              <a:rPr lang="it-IT" b="1" dirty="0">
                <a:solidFill>
                  <a:schemeClr val="bg1"/>
                </a:solidFill>
                <a:latin typeface="Times New Roman" panose="02020603050405020304" pitchFamily="18" charset="0"/>
                <a:cs typeface="Times New Roman" panose="02020603050405020304" pitchFamily="18" charset="0"/>
              </a:rPr>
              <a:t>L’art. 2751-bis numero 3) non contempla l’estensione dello stesso privilegio anche al credito dell’agente per rivalsa dell’IVA gravante sulle provvigioni.</a:t>
            </a:r>
          </a:p>
        </p:txBody>
      </p:sp>
    </p:spTree>
    <p:extLst>
      <p:ext uri="{BB962C8B-B14F-4D97-AF65-F5344CB8AC3E}">
        <p14:creationId xmlns:p14="http://schemas.microsoft.com/office/powerpoint/2010/main" val="3090863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6"/>
          </p:nvPr>
        </p:nvSpPr>
        <p:spPr>
          <a:xfrm>
            <a:off x="8894616" y="6564175"/>
            <a:ext cx="221673" cy="254285"/>
          </a:xfrm>
        </p:spPr>
        <p:txBody>
          <a:bodyPr/>
          <a:lstStyle/>
          <a:p>
            <a:pPr>
              <a:defRPr/>
            </a:pPr>
            <a:fld id="{75B582C4-FF34-4D19-A587-B84009F742E7}" type="slidenum">
              <a:rPr lang="it-IT"/>
              <a:pPr>
                <a:defRPr/>
              </a:pPr>
              <a:t>9</a:t>
            </a:fld>
            <a:endParaRPr lang="it-IT" dirty="0"/>
          </a:p>
        </p:txBody>
      </p:sp>
      <p:sp>
        <p:nvSpPr>
          <p:cNvPr id="21" name="CasellaDiTesto 20"/>
          <p:cNvSpPr txBox="1"/>
          <p:nvPr/>
        </p:nvSpPr>
        <p:spPr>
          <a:xfrm>
            <a:off x="-138548" y="3200909"/>
            <a:ext cx="9144000" cy="461665"/>
          </a:xfrm>
          <a:prstGeom prst="rect">
            <a:avLst/>
          </a:prstGeom>
          <a:noFill/>
          <a:ln>
            <a:noFill/>
          </a:ln>
        </p:spPr>
        <p:txBody>
          <a:bodyPr wrap="square" rtlCol="0">
            <a:spAutoFit/>
          </a:bodyPr>
          <a:lstStyle/>
          <a:p>
            <a:pPr algn="ctr"/>
            <a:endParaRPr lang="it-IT" sz="2400" b="1" i="1" dirty="0">
              <a:solidFill>
                <a:srgbClr val="C00000"/>
              </a:solidFill>
              <a:latin typeface="+mj-lt"/>
              <a:cs typeface="Arial" pitchFamily="34" charset="0"/>
            </a:endParaRPr>
          </a:p>
        </p:txBody>
      </p:sp>
      <p:sp>
        <p:nvSpPr>
          <p:cNvPr id="22" name="CasellaDiTesto 21"/>
          <p:cNvSpPr txBox="1"/>
          <p:nvPr/>
        </p:nvSpPr>
        <p:spPr>
          <a:xfrm>
            <a:off x="177732" y="6437401"/>
            <a:ext cx="2419252" cy="253916"/>
          </a:xfrm>
          <a:prstGeom prst="rect">
            <a:avLst/>
          </a:prstGeom>
          <a:noFill/>
          <a:ln>
            <a:noFill/>
          </a:ln>
        </p:spPr>
        <p:txBody>
          <a:bodyPr wrap="none" rtlCol="0">
            <a:spAutoFit/>
          </a:bodyPr>
          <a:lstStyle/>
          <a:p>
            <a:r>
              <a:rPr lang="it-IT" sz="1050" i="1" dirty="0">
                <a:solidFill>
                  <a:schemeClr val="bg1"/>
                </a:solidFill>
                <a:latin typeface="+mj-lt"/>
                <a:cs typeface="Arial" pitchFamily="34" charset="0"/>
              </a:rPr>
              <a:t>Omar Piattelli – 10 novembre 2022</a:t>
            </a:r>
          </a:p>
        </p:txBody>
      </p:sp>
      <p:pic>
        <p:nvPicPr>
          <p:cNvPr id="8" name="Picture 9"/>
          <p:cNvPicPr>
            <a:picLocks noChangeAspect="1" noChangeArrowheads="1"/>
          </p:cNvPicPr>
          <p:nvPr/>
        </p:nvPicPr>
        <p:blipFill>
          <a:blip r:embed="rId3" cstate="print"/>
          <a:srcRect/>
          <a:stretch>
            <a:fillRect/>
          </a:stretch>
        </p:blipFill>
        <p:spPr bwMode="auto">
          <a:xfrm>
            <a:off x="269647" y="181257"/>
            <a:ext cx="1750033" cy="665790"/>
          </a:xfrm>
          <a:prstGeom prst="rect">
            <a:avLst/>
          </a:prstGeom>
          <a:noFill/>
          <a:ln w="9525">
            <a:noFill/>
            <a:miter lim="800000"/>
            <a:headEnd/>
            <a:tailEnd/>
          </a:ln>
        </p:spPr>
      </p:pic>
      <p:sp>
        <p:nvSpPr>
          <p:cNvPr id="9" name="Sottotitolo 2"/>
          <p:cNvSpPr txBox="1">
            <a:spLocks/>
          </p:cNvSpPr>
          <p:nvPr/>
        </p:nvSpPr>
        <p:spPr>
          <a:xfrm>
            <a:off x="221088" y="181257"/>
            <a:ext cx="8424727" cy="837941"/>
          </a:xfrm>
          <a:prstGeom prst="rect">
            <a:avLst/>
          </a:prstGeom>
        </p:spPr>
        <p:txBody>
          <a:bodyPr vert="horz" lIns="45720" rIns="45720">
            <a:noAutofit/>
          </a:bodyPr>
          <a:lstStyle/>
          <a:p>
            <a:pPr marL="0" marR="64008" lvl="0" indent="0"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it-IT" sz="1050" u="none" strike="noStrike" kern="1200" cap="none" spc="0" normalizeH="0" baseline="0" noProof="0" dirty="0">
                <a:ln>
                  <a:noFill/>
                </a:ln>
                <a:solidFill>
                  <a:schemeClr val="bg1"/>
                </a:solidFill>
                <a:effectLst/>
                <a:uLnTx/>
                <a:uFillTx/>
                <a:latin typeface="Palatino Linotype" panose="02040502050505030304" pitchFamily="18" charset="0"/>
              </a:rPr>
              <a:t>Organismo di </a:t>
            </a:r>
            <a:r>
              <a:rPr lang="it-IT" sz="1050" dirty="0">
                <a:solidFill>
                  <a:schemeClr val="bg1"/>
                </a:solidFill>
                <a:latin typeface="Palatino Linotype" panose="02040502050505030304" pitchFamily="18" charset="0"/>
              </a:rPr>
              <a:t>studio Area giudiziale</a:t>
            </a:r>
          </a:p>
          <a:p>
            <a:pPr marL="0" marR="64008" lvl="0" indent="0"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it-IT" sz="1050" u="none" strike="noStrike" kern="1200" cap="none" spc="0" normalizeH="0" baseline="0" noProof="0" dirty="0">
                <a:ln>
                  <a:noFill/>
                </a:ln>
                <a:solidFill>
                  <a:schemeClr val="bg1"/>
                </a:solidFill>
                <a:effectLst/>
                <a:uLnTx/>
                <a:uFillTx/>
                <a:latin typeface="Palatino Linotype" panose="02040502050505030304" pitchFamily="18" charset="0"/>
              </a:rPr>
              <a:t>Sezione procedure concorsuali</a:t>
            </a:r>
            <a:endParaRPr kumimoji="0" lang="it-IT" sz="1050" u="none" strike="noStrike" kern="1200" cap="none" spc="0" normalizeH="0" baseline="0" noProof="0" dirty="0">
              <a:ln>
                <a:noFill/>
              </a:ln>
              <a:solidFill>
                <a:schemeClr val="bg1"/>
              </a:solidFill>
              <a:effectLst/>
              <a:highlight>
                <a:srgbClr val="FFFF00"/>
              </a:highlight>
              <a:uLnTx/>
              <a:uFillTx/>
              <a:latin typeface="Palatino Linotype" panose="02040502050505030304" pitchFamily="18" charset="0"/>
            </a:endParaRPr>
          </a:p>
        </p:txBody>
      </p:sp>
      <p:sp>
        <p:nvSpPr>
          <p:cNvPr id="3" name="CasellaDiTesto 2">
            <a:extLst>
              <a:ext uri="{FF2B5EF4-FFF2-40B4-BE49-F238E27FC236}">
                <a16:creationId xmlns:a16="http://schemas.microsoft.com/office/drawing/2014/main" id="{AA077C49-F716-DFEA-4300-8CA37CF9A279}"/>
              </a:ext>
            </a:extLst>
          </p:cNvPr>
          <p:cNvSpPr txBox="1"/>
          <p:nvPr/>
        </p:nvSpPr>
        <p:spPr>
          <a:xfrm>
            <a:off x="914400" y="1330220"/>
            <a:ext cx="7498079" cy="4197559"/>
          </a:xfrm>
          <a:prstGeom prst="rect">
            <a:avLst/>
          </a:prstGeom>
          <a:noFill/>
        </p:spPr>
        <p:txBody>
          <a:bodyPr wrap="square" rtlCol="0">
            <a:spAutoFit/>
          </a:bodyPr>
          <a:lstStyle/>
          <a:p>
            <a:pPr algn="ctr">
              <a:lnSpc>
                <a:spcPct val="150000"/>
              </a:lnSpc>
            </a:pPr>
            <a:r>
              <a:rPr lang="it-IT" b="1" dirty="0">
                <a:solidFill>
                  <a:schemeClr val="bg1"/>
                </a:solidFill>
                <a:latin typeface="Times New Roman" panose="02020603050405020304" pitchFamily="18" charset="0"/>
                <a:cs typeface="Times New Roman" panose="02020603050405020304" pitchFamily="18" charset="0"/>
              </a:rPr>
              <a:t>Nella ricostruzione del quadro normativo di riferimento, la Corte Costituzionale ha anche analizzato la fattispecie dei privilegi; si tratta di una deroga al principio della par condicio creditorum sancito dal primo comma dell’art. 2741 cod. civ. Proprio la valenza derogatoria delle cause legittime di prelazione rispetto al fondamentale principio di eguale concorrenza dei creditori sui beni del comune debitore implica che le norme attributive dei privilegi abbiano natura eccezionale. I privilegi non dipendono da un particolare vincolo su un bene del debitore ma sono attribuiti dal legislatore a determinati crediti in ragione della </a:t>
            </a:r>
            <a:r>
              <a:rPr lang="it-IT" b="1" dirty="0" err="1">
                <a:solidFill>
                  <a:schemeClr val="bg1"/>
                </a:solidFill>
                <a:latin typeface="Times New Roman" panose="02020603050405020304" pitchFamily="18" charset="0"/>
                <a:cs typeface="Times New Roman" panose="02020603050405020304" pitchFamily="18" charset="0"/>
              </a:rPr>
              <a:t>meritevolezza</a:t>
            </a:r>
            <a:r>
              <a:rPr lang="it-IT" b="1" dirty="0">
                <a:solidFill>
                  <a:schemeClr val="bg1"/>
                </a:solidFill>
                <a:latin typeface="Times New Roman" panose="02020603050405020304" pitchFamily="18" charset="0"/>
                <a:cs typeface="Times New Roman" panose="02020603050405020304" pitchFamily="18" charset="0"/>
              </a:rPr>
              <a:t> della relativa causa. </a:t>
            </a:r>
          </a:p>
        </p:txBody>
      </p:sp>
    </p:spTree>
    <p:extLst>
      <p:ext uri="{BB962C8B-B14F-4D97-AF65-F5344CB8AC3E}">
        <p14:creationId xmlns:p14="http://schemas.microsoft.com/office/powerpoint/2010/main" val="7493108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ma1">
  <a:themeElements>
    <a:clrScheme name="Personalizzato 1">
      <a:dk1>
        <a:sysClr val="windowText" lastClr="000000"/>
      </a:dk1>
      <a:lt1>
        <a:sysClr val="window" lastClr="FFFFFF"/>
      </a:lt1>
      <a:dk2>
        <a:srgbClr val="742332"/>
      </a:dk2>
      <a:lt2>
        <a:srgbClr val="EE91A0"/>
      </a:lt2>
      <a:accent1>
        <a:srgbClr val="E03754"/>
      </a:accent1>
      <a:accent2>
        <a:srgbClr val="E86C2E"/>
      </a:accent2>
      <a:accent3>
        <a:srgbClr val="60C4AA"/>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Tema1" id="{BD7D2304-725B-4D68-AC35-90B4A6D0E0C0}" vid="{6FD09A22-EA95-4E0E-95FE-7E83250D68F5}"/>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Tema1</Template>
  <TotalTime>2255</TotalTime>
  <Words>1235</Words>
  <Application>Microsoft Office PowerPoint</Application>
  <PresentationFormat>Presentazione su schermo (4:3)</PresentationFormat>
  <Paragraphs>110</Paragraphs>
  <Slides>13</Slides>
  <Notes>13</Notes>
  <HiddenSlides>0</HiddenSlides>
  <MMClips>0</MMClips>
  <ScaleCrop>false</ScaleCrop>
  <HeadingPairs>
    <vt:vector size="8" baseType="variant">
      <vt:variant>
        <vt:lpstr>Caratteri utilizzati</vt:lpstr>
      </vt:variant>
      <vt:variant>
        <vt:i4>7</vt:i4>
      </vt:variant>
      <vt:variant>
        <vt:lpstr>Tema</vt:lpstr>
      </vt:variant>
      <vt:variant>
        <vt:i4>1</vt:i4>
      </vt:variant>
      <vt:variant>
        <vt:lpstr>Titoli diapositive</vt:lpstr>
      </vt:variant>
      <vt:variant>
        <vt:i4>13</vt:i4>
      </vt:variant>
      <vt:variant>
        <vt:lpstr>Presentazioni personalizzate</vt:lpstr>
      </vt:variant>
      <vt:variant>
        <vt:i4>1</vt:i4>
      </vt:variant>
    </vt:vector>
  </HeadingPairs>
  <TitlesOfParts>
    <vt:vector size="22" baseType="lpstr">
      <vt:lpstr>Arial</vt:lpstr>
      <vt:lpstr>Bookman Old Style</vt:lpstr>
      <vt:lpstr>Calibri</vt:lpstr>
      <vt:lpstr>Palatino Linotype</vt:lpstr>
      <vt:lpstr>Rockwell</vt:lpstr>
      <vt:lpstr>Times New Roman</vt:lpstr>
      <vt:lpstr>Wingdings 3</vt:lpstr>
      <vt:lpstr>Tema1</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personalizzata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Titolo</dc:title>
  <dc:creator>Lorenzo</dc:creator>
  <cp:lastModifiedBy>Omar Piattelli</cp:lastModifiedBy>
  <cp:revision>266</cp:revision>
  <dcterms:created xsi:type="dcterms:W3CDTF">2014-02-20T14:55:47Z</dcterms:created>
  <dcterms:modified xsi:type="dcterms:W3CDTF">2022-11-09T18:41:35Z</dcterms:modified>
</cp:coreProperties>
</file>